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678" r:id="rId2"/>
    <p:sldId id="732" r:id="rId3"/>
    <p:sldId id="733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1860" autoAdjust="0"/>
  </p:normalViewPr>
  <p:slideViewPr>
    <p:cSldViewPr>
      <p:cViewPr varScale="1">
        <p:scale>
          <a:sx n="104" d="100"/>
          <a:sy n="104" d="100"/>
        </p:scale>
        <p:origin x="18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en-US" altLang="ko-KR" sz="4000" dirty="0"/>
              <a:t>30</a:t>
            </a:r>
            <a:r>
              <a:rPr lang="ko-KR" altLang="en-US" sz="4000" dirty="0"/>
              <a:t>초 마다 </a:t>
            </a:r>
            <a:r>
              <a:rPr lang="ko-KR" altLang="en-US" sz="4000" dirty="0" err="1"/>
              <a:t>재접속</a:t>
            </a:r>
            <a:r>
              <a:rPr lang="ko-KR" altLang="en-US" sz="4000" dirty="0"/>
              <a:t> 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/>
              <a:t>김영준</a:t>
            </a:r>
            <a:endParaRPr lang="en-US" altLang="ko-KR" dirty="0"/>
          </a:p>
          <a:p>
            <a:pPr algn="r"/>
            <a:r>
              <a:rPr lang="ko-KR" altLang="en-US" dirty="0" err="1"/>
              <a:t>헬로앱스</a:t>
            </a:r>
            <a:r>
              <a:rPr lang="ko-KR" altLang="en-US" dirty="0"/>
              <a:t> </a:t>
            </a:r>
            <a:r>
              <a:rPr lang="en-US" altLang="ko-KR" dirty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411760" y="1052736"/>
            <a:ext cx="4047903" cy="5139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#include &lt;</a:t>
            </a:r>
            <a:r>
              <a:rPr lang="en-US" altLang="ko-KR" sz="800" dirty="0" err="1"/>
              <a:t>HelloWiFi.h</a:t>
            </a:r>
            <a:r>
              <a:rPr lang="en-US" altLang="ko-KR" sz="800" dirty="0"/>
              <a:t>&gt;</a:t>
            </a:r>
          </a:p>
          <a:p>
            <a:r>
              <a:rPr lang="en-US" altLang="ko-KR" sz="800" dirty="0" err="1"/>
              <a:t>HelloWiFi</a:t>
            </a:r>
            <a:r>
              <a:rPr lang="en-US" altLang="ko-KR" sz="800" dirty="0"/>
              <a:t> </a:t>
            </a:r>
            <a:r>
              <a:rPr lang="en-US" altLang="ko-KR" sz="800" dirty="0" err="1"/>
              <a:t>wifi</a:t>
            </a:r>
            <a:r>
              <a:rPr lang="en-US" altLang="ko-KR" sz="800" dirty="0"/>
              <a:t>(10, 11); </a:t>
            </a:r>
          </a:p>
          <a:p>
            <a:endParaRPr lang="en-US" altLang="ko-KR" sz="800" dirty="0"/>
          </a:p>
          <a:p>
            <a:r>
              <a:rPr lang="en-US" altLang="ko-KR" sz="800" dirty="0"/>
              <a:t>void setup()</a:t>
            </a:r>
          </a:p>
          <a:p>
            <a:r>
              <a:rPr lang="en-US" altLang="ko-KR" sz="800" dirty="0"/>
              <a:t>{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Serial.begin</a:t>
            </a:r>
            <a:r>
              <a:rPr lang="en-US" altLang="ko-KR" sz="800" dirty="0"/>
              <a:t>(115200);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wifi.begin</a:t>
            </a:r>
            <a:r>
              <a:rPr lang="en-US" altLang="ko-KR" sz="800" dirty="0"/>
              <a:t>(9600);</a:t>
            </a:r>
          </a:p>
          <a:p>
            <a:r>
              <a:rPr lang="en-US" altLang="ko-KR" sz="800" dirty="0"/>
              <a:t>	delay(500);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wifi.SSID</a:t>
            </a:r>
            <a:r>
              <a:rPr lang="en-US" altLang="ko-KR" sz="800" dirty="0"/>
              <a:t>(“HelloApps");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wifi.Password</a:t>
            </a:r>
            <a:r>
              <a:rPr lang="en-US" altLang="ko-KR" sz="800" dirty="0"/>
              <a:t>("HelloApps");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//</a:t>
            </a:r>
            <a:r>
              <a:rPr lang="en-US" altLang="ko-KR" sz="800" dirty="0" err="1"/>
              <a:t>wifi.ConnectAP</a:t>
            </a:r>
            <a:r>
              <a:rPr lang="en-US" altLang="ko-KR" sz="800" dirty="0"/>
              <a:t>();</a:t>
            </a:r>
          </a:p>
          <a:p>
            <a:r>
              <a:rPr lang="en-US" altLang="ko-KR" sz="800" dirty="0"/>
              <a:t>	//delay(500);</a:t>
            </a:r>
          </a:p>
          <a:p>
            <a:r>
              <a:rPr lang="en-US" altLang="ko-KR" sz="800" dirty="0"/>
              <a:t>	//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wifi.Host</a:t>
            </a:r>
            <a:r>
              <a:rPr lang="en-US" altLang="ko-KR" sz="800" dirty="0"/>
              <a:t>("spl3d.azurewebsites.net");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wifi.Port</a:t>
            </a:r>
            <a:r>
              <a:rPr lang="en-US" altLang="ko-KR" sz="800" dirty="0"/>
              <a:t>("80");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wifi.Path</a:t>
            </a:r>
            <a:r>
              <a:rPr lang="en-US" altLang="ko-KR" sz="800" dirty="0"/>
              <a:t>("/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/data.aspx");</a:t>
            </a:r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Serial.println</a:t>
            </a:r>
            <a:r>
              <a:rPr lang="en-US" altLang="ko-KR" sz="800" dirty="0"/>
              <a:t>("http://spl3d.azurewebsites.net/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/data.aspx");</a:t>
            </a:r>
          </a:p>
          <a:p>
            <a:r>
              <a:rPr lang="en-US" altLang="ko-KR" sz="800" dirty="0"/>
              <a:t>	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wifi.UserID</a:t>
            </a:r>
            <a:r>
              <a:rPr lang="en-US" altLang="ko-KR" sz="800"/>
              <a:t>(“12345");</a:t>
            </a:r>
            <a:endParaRPr lang="en-US" altLang="ko-KR" sz="800" dirty="0"/>
          </a:p>
          <a:p>
            <a:r>
              <a:rPr lang="en-US" altLang="ko-KR" sz="800" dirty="0"/>
              <a:t>	delay(200);</a:t>
            </a:r>
          </a:p>
          <a:p>
            <a:r>
              <a:rPr lang="en-US" altLang="ko-KR" sz="800" dirty="0"/>
              <a:t>	</a:t>
            </a:r>
            <a:r>
              <a:rPr lang="en-US" altLang="ko-KR" sz="800" dirty="0" err="1"/>
              <a:t>Serial.print</a:t>
            </a:r>
            <a:r>
              <a:rPr lang="en-US" altLang="ko-KR" sz="800" dirty="0"/>
              <a:t>(</a:t>
            </a:r>
            <a:r>
              <a:rPr lang="en-US" altLang="ko-KR" sz="800" dirty="0" err="1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644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105013"/>
            <a:ext cx="5724644" cy="6647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600" dirty="0"/>
              <a:t>void loop()</a:t>
            </a:r>
          </a:p>
          <a:p>
            <a:r>
              <a:rPr lang="en-US" altLang="ko-KR" sz="600" dirty="0"/>
              <a:t>{	</a:t>
            </a:r>
          </a:p>
          <a:p>
            <a:r>
              <a:rPr lang="en-US" altLang="ko-KR" sz="600" dirty="0"/>
              <a:t>	delay(1000);</a:t>
            </a:r>
          </a:p>
          <a:p>
            <a:endParaRPr lang="en-US" altLang="ko-KR" sz="600" dirty="0"/>
          </a:p>
          <a:p>
            <a:r>
              <a:rPr lang="en-US" altLang="ko-KR" sz="600" dirty="0"/>
              <a:t>	//AP</a:t>
            </a:r>
            <a:r>
              <a:rPr lang="ko-KR" altLang="en-US" sz="600" dirty="0"/>
              <a:t>에 연결한다</a:t>
            </a:r>
            <a:r>
              <a:rPr lang="en-US" altLang="ko-KR" sz="600" dirty="0"/>
              <a:t>.</a:t>
            </a:r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wifi.ConnectAP</a:t>
            </a:r>
            <a:r>
              <a:rPr lang="en-US" altLang="ko-KR" sz="600" dirty="0"/>
              <a:t>();</a:t>
            </a:r>
          </a:p>
          <a:p>
            <a:r>
              <a:rPr lang="en-US" altLang="ko-KR" sz="600" dirty="0"/>
              <a:t>	delay(500);</a:t>
            </a:r>
          </a:p>
          <a:p>
            <a:endParaRPr lang="en-US" altLang="ko-KR" sz="600" dirty="0"/>
          </a:p>
          <a:p>
            <a:r>
              <a:rPr lang="en-US" altLang="ko-KR" sz="600" dirty="0"/>
              <a:t>	for (int </a:t>
            </a:r>
            <a:r>
              <a:rPr lang="en-US" altLang="ko-KR" sz="600" dirty="0" err="1"/>
              <a:t>i</a:t>
            </a:r>
            <a:r>
              <a:rPr lang="en-US" altLang="ko-KR" sz="600" dirty="0"/>
              <a:t> = 0; </a:t>
            </a:r>
            <a:r>
              <a:rPr lang="en-US" altLang="ko-KR" sz="600" dirty="0" err="1"/>
              <a:t>i</a:t>
            </a:r>
            <a:r>
              <a:rPr lang="en-US" altLang="ko-KR" sz="600" dirty="0"/>
              <a:t>&lt; 10; </a:t>
            </a:r>
            <a:r>
              <a:rPr lang="en-US" altLang="ko-KR" sz="600" dirty="0" err="1"/>
              <a:t>i</a:t>
            </a:r>
            <a:r>
              <a:rPr lang="en-US" altLang="ko-KR" sz="600" dirty="0"/>
              <a:t>++)</a:t>
            </a:r>
          </a:p>
          <a:p>
            <a:r>
              <a:rPr lang="en-US" altLang="ko-KR" sz="600" dirty="0"/>
              <a:t>	{</a:t>
            </a:r>
          </a:p>
          <a:p>
            <a:r>
              <a:rPr lang="en-US" altLang="ko-KR" sz="600" dirty="0"/>
              <a:t>		String s = </a:t>
            </a:r>
            <a:r>
              <a:rPr lang="en-US" altLang="ko-KR" sz="600" dirty="0" err="1"/>
              <a:t>wifi.Message</a:t>
            </a:r>
            <a:r>
              <a:rPr lang="en-US" altLang="ko-KR" sz="600" dirty="0"/>
              <a:t>();</a:t>
            </a:r>
          </a:p>
          <a:p>
            <a:endParaRPr lang="en-US" altLang="ko-KR" sz="600" dirty="0"/>
          </a:p>
          <a:p>
            <a:r>
              <a:rPr lang="en-US" altLang="ko-KR" sz="600" dirty="0"/>
              <a:t>		if (</a:t>
            </a:r>
            <a:r>
              <a:rPr lang="en-US" altLang="ko-KR" sz="600" dirty="0" err="1"/>
              <a:t>s.length</a:t>
            </a:r>
            <a:r>
              <a:rPr lang="en-US" altLang="ko-KR" sz="600" dirty="0"/>
              <a:t>() &gt; 0)</a:t>
            </a:r>
          </a:p>
          <a:p>
            <a:r>
              <a:rPr lang="en-US" altLang="ko-KR" sz="600" dirty="0"/>
              <a:t>		{</a:t>
            </a:r>
          </a:p>
          <a:p>
            <a:r>
              <a:rPr lang="en-US" altLang="ko-KR" sz="600" dirty="0"/>
              <a:t>			</a:t>
            </a:r>
            <a:r>
              <a:rPr lang="en-US" altLang="ko-KR" sz="600" dirty="0" err="1"/>
              <a:t>Serial.print</a:t>
            </a:r>
            <a:r>
              <a:rPr lang="en-US" altLang="ko-KR" sz="600" dirty="0"/>
              <a:t>(s);</a:t>
            </a:r>
          </a:p>
          <a:p>
            <a:endParaRPr lang="en-US" altLang="ko-KR" sz="600" dirty="0"/>
          </a:p>
          <a:p>
            <a:r>
              <a:rPr lang="en-US" altLang="ko-KR" sz="600" dirty="0"/>
              <a:t>			if (</a:t>
            </a:r>
            <a:r>
              <a:rPr lang="en-US" altLang="ko-KR" sz="600" dirty="0" err="1"/>
              <a:t>s.startsWith</a:t>
            </a:r>
            <a:r>
              <a:rPr lang="en-US" altLang="ko-KR" sz="600" dirty="0"/>
              <a:t>("[IP]"))</a:t>
            </a:r>
          </a:p>
          <a:p>
            <a:r>
              <a:rPr lang="en-US" altLang="ko-KR" sz="600" dirty="0"/>
              <a:t>			{</a:t>
            </a:r>
          </a:p>
          <a:p>
            <a:r>
              <a:rPr lang="en-US" altLang="ko-KR" sz="600" dirty="0"/>
              <a:t>			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("");</a:t>
            </a:r>
          </a:p>
          <a:p>
            <a:r>
              <a:rPr lang="en-US" altLang="ko-KR" sz="600" dirty="0"/>
              <a:t>			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("AP Connected OK");</a:t>
            </a:r>
          </a:p>
          <a:p>
            <a:r>
              <a:rPr lang="en-US" altLang="ko-KR" sz="600" dirty="0"/>
              <a:t>			}			</a:t>
            </a:r>
          </a:p>
          <a:p>
            <a:r>
              <a:rPr lang="en-US" altLang="ko-KR" sz="600" dirty="0"/>
              <a:t>		}</a:t>
            </a:r>
          </a:p>
          <a:p>
            <a:endParaRPr lang="en-US" altLang="ko-KR" sz="600" dirty="0"/>
          </a:p>
          <a:p>
            <a:r>
              <a:rPr lang="en-US" altLang="ko-KR" sz="600" dirty="0"/>
              <a:t>		delay(1000);</a:t>
            </a:r>
          </a:p>
          <a:p>
            <a:r>
              <a:rPr lang="en-US" altLang="ko-KR" sz="600" dirty="0"/>
              <a:t>	}</a:t>
            </a:r>
          </a:p>
          <a:p>
            <a:r>
              <a:rPr lang="en-US" altLang="ko-KR" sz="600" dirty="0"/>
              <a:t>	</a:t>
            </a:r>
          </a:p>
          <a:p>
            <a:endParaRPr lang="en-US" altLang="ko-KR" sz="600" dirty="0"/>
          </a:p>
          <a:p>
            <a:r>
              <a:rPr lang="en-US" altLang="ko-KR" sz="600" dirty="0"/>
              <a:t>	//</a:t>
            </a:r>
            <a:r>
              <a:rPr lang="ko-KR" altLang="en-US" sz="600" dirty="0"/>
              <a:t>수신된 값을 읽어온다</a:t>
            </a:r>
            <a:r>
              <a:rPr lang="en-US" altLang="ko-KR" sz="600" dirty="0"/>
              <a:t>.</a:t>
            </a:r>
          </a:p>
          <a:p>
            <a:r>
              <a:rPr lang="en-US" altLang="ko-KR" sz="600" dirty="0"/>
              <a:t>	for (int </a:t>
            </a:r>
            <a:r>
              <a:rPr lang="en-US" altLang="ko-KR" sz="600" dirty="0" err="1"/>
              <a:t>i</a:t>
            </a:r>
            <a:r>
              <a:rPr lang="en-US" altLang="ko-KR" sz="600" dirty="0"/>
              <a:t> = 0; </a:t>
            </a:r>
            <a:r>
              <a:rPr lang="en-US" altLang="ko-KR" sz="600" dirty="0" err="1"/>
              <a:t>i</a:t>
            </a:r>
            <a:r>
              <a:rPr lang="en-US" altLang="ko-KR" sz="600" dirty="0"/>
              <a:t>&lt; 15; </a:t>
            </a:r>
            <a:r>
              <a:rPr lang="en-US" altLang="ko-KR" sz="600" dirty="0" err="1"/>
              <a:t>i</a:t>
            </a:r>
            <a:r>
              <a:rPr lang="en-US" altLang="ko-KR" sz="600" dirty="0"/>
              <a:t>++)</a:t>
            </a:r>
          </a:p>
          <a:p>
            <a:r>
              <a:rPr lang="en-US" altLang="ko-KR" sz="600" dirty="0"/>
              <a:t>	{</a:t>
            </a:r>
          </a:p>
          <a:p>
            <a:r>
              <a:rPr lang="en-US" altLang="ko-KR" sz="600" dirty="0"/>
              <a:t>		String s = </a:t>
            </a:r>
            <a:r>
              <a:rPr lang="en-US" altLang="ko-KR" sz="600" dirty="0" err="1"/>
              <a:t>wifi.WiFiRead</a:t>
            </a:r>
            <a:r>
              <a:rPr lang="en-US" altLang="ko-KR" sz="600" dirty="0"/>
              <a:t>();</a:t>
            </a:r>
          </a:p>
          <a:p>
            <a:r>
              <a:rPr lang="en-US" altLang="ko-KR" sz="600" dirty="0"/>
              <a:t>	</a:t>
            </a:r>
          </a:p>
          <a:p>
            <a:r>
              <a:rPr lang="en-US" altLang="ko-KR" sz="600" dirty="0"/>
              <a:t>		if (</a:t>
            </a:r>
            <a:r>
              <a:rPr lang="en-US" altLang="ko-KR" sz="600" dirty="0" err="1"/>
              <a:t>s.length</a:t>
            </a:r>
            <a:r>
              <a:rPr lang="en-US" altLang="ko-KR" sz="600" dirty="0"/>
              <a:t>() &gt; 0)</a:t>
            </a:r>
          </a:p>
          <a:p>
            <a:r>
              <a:rPr lang="en-US" altLang="ko-KR" sz="600" dirty="0"/>
              <a:t>		{</a:t>
            </a:r>
          </a:p>
          <a:p>
            <a:r>
              <a:rPr lang="en-US" altLang="ko-KR" sz="600" dirty="0"/>
              <a:t>		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("Read OK");</a:t>
            </a:r>
          </a:p>
          <a:p>
            <a:r>
              <a:rPr lang="en-US" altLang="ko-KR" sz="600" dirty="0"/>
              <a:t>		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(s);</a:t>
            </a:r>
          </a:p>
          <a:p>
            <a:r>
              <a:rPr lang="en-US" altLang="ko-KR" sz="600" dirty="0"/>
              <a:t>		}</a:t>
            </a:r>
          </a:p>
          <a:p>
            <a:endParaRPr lang="en-US" altLang="ko-KR" sz="600" dirty="0"/>
          </a:p>
          <a:p>
            <a:r>
              <a:rPr lang="en-US" altLang="ko-KR" sz="600" dirty="0"/>
              <a:t>		delay(1000);</a:t>
            </a:r>
          </a:p>
          <a:p>
            <a:r>
              <a:rPr lang="en-US" altLang="ko-KR" sz="600" dirty="0"/>
              <a:t>	}</a:t>
            </a:r>
          </a:p>
          <a:p>
            <a:endParaRPr lang="en-US" altLang="ko-KR" sz="600" dirty="0"/>
          </a:p>
          <a:p>
            <a:endParaRPr lang="en-US" altLang="ko-KR" sz="600" dirty="0"/>
          </a:p>
          <a:p>
            <a:r>
              <a:rPr lang="en-US" altLang="ko-KR" sz="600" dirty="0"/>
              <a:t>	//Send Data</a:t>
            </a:r>
          </a:p>
          <a:p>
            <a:r>
              <a:rPr lang="en-US" altLang="ko-KR" sz="600" dirty="0"/>
              <a:t>	int a0 = </a:t>
            </a:r>
            <a:r>
              <a:rPr lang="en-US" altLang="ko-KR" sz="600" dirty="0" err="1"/>
              <a:t>analogRead</a:t>
            </a:r>
            <a:r>
              <a:rPr lang="en-US" altLang="ko-KR" sz="600" dirty="0"/>
              <a:t>(0);</a:t>
            </a:r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wifi.Send</a:t>
            </a:r>
            <a:r>
              <a:rPr lang="en-US" altLang="ko-KR" sz="600" dirty="0"/>
              <a:t>(a0);</a:t>
            </a:r>
          </a:p>
          <a:p>
            <a:r>
              <a:rPr lang="en-US" altLang="ko-KR" sz="600" dirty="0"/>
              <a:t>	delay(500);</a:t>
            </a:r>
          </a:p>
          <a:p>
            <a:endParaRPr lang="en-US" altLang="ko-KR" sz="600" dirty="0"/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("Send data");</a:t>
            </a:r>
          </a:p>
          <a:p>
            <a:endParaRPr lang="en-US" altLang="ko-KR" sz="600" dirty="0"/>
          </a:p>
          <a:p>
            <a:r>
              <a:rPr lang="en-US" altLang="ko-KR" sz="600" dirty="0"/>
              <a:t>	for (int </a:t>
            </a:r>
            <a:r>
              <a:rPr lang="en-US" altLang="ko-KR" sz="600" dirty="0" err="1"/>
              <a:t>i</a:t>
            </a:r>
            <a:r>
              <a:rPr lang="en-US" altLang="ko-KR" sz="600" dirty="0"/>
              <a:t> = 0; </a:t>
            </a:r>
            <a:r>
              <a:rPr lang="en-US" altLang="ko-KR" sz="600" dirty="0" err="1"/>
              <a:t>i</a:t>
            </a:r>
            <a:r>
              <a:rPr lang="en-US" altLang="ko-KR" sz="600" dirty="0"/>
              <a:t>&lt; 5; </a:t>
            </a:r>
            <a:r>
              <a:rPr lang="en-US" altLang="ko-KR" sz="600" dirty="0" err="1"/>
              <a:t>i</a:t>
            </a:r>
            <a:r>
              <a:rPr lang="en-US" altLang="ko-KR" sz="600" dirty="0"/>
              <a:t>++)</a:t>
            </a:r>
          </a:p>
          <a:p>
            <a:r>
              <a:rPr lang="en-US" altLang="ko-KR" sz="600" dirty="0"/>
              <a:t>	{</a:t>
            </a:r>
          </a:p>
          <a:p>
            <a:r>
              <a:rPr lang="en-US" altLang="ko-KR" sz="600" dirty="0"/>
              <a:t>		</a:t>
            </a:r>
            <a:r>
              <a:rPr lang="en-US" altLang="ko-KR" sz="600" dirty="0" err="1"/>
              <a:t>Serial.print</a:t>
            </a:r>
            <a:r>
              <a:rPr lang="en-US" altLang="ko-KR" sz="600" dirty="0"/>
              <a:t>(</a:t>
            </a:r>
            <a:r>
              <a:rPr lang="en-US" altLang="ko-KR" sz="600" dirty="0" err="1"/>
              <a:t>wifi.Message</a:t>
            </a:r>
            <a:r>
              <a:rPr lang="en-US" altLang="ko-KR" sz="600" dirty="0"/>
              <a:t>());</a:t>
            </a:r>
          </a:p>
          <a:p>
            <a:r>
              <a:rPr lang="en-US" altLang="ko-KR" sz="600" dirty="0"/>
              <a:t>		delay(500);</a:t>
            </a:r>
          </a:p>
          <a:p>
            <a:r>
              <a:rPr lang="en-US" altLang="ko-KR" sz="600" dirty="0"/>
              <a:t>	}</a:t>
            </a:r>
          </a:p>
          <a:p>
            <a:endParaRPr lang="en-US" altLang="ko-KR" sz="600" dirty="0"/>
          </a:p>
          <a:p>
            <a:endParaRPr lang="en-US" altLang="ko-KR" sz="600" dirty="0"/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("");</a:t>
            </a:r>
          </a:p>
          <a:p>
            <a:r>
              <a:rPr lang="en-US" altLang="ko-KR" sz="600" dirty="0"/>
              <a:t>	</a:t>
            </a:r>
          </a:p>
          <a:p>
            <a:r>
              <a:rPr lang="en-US" altLang="ko-KR" sz="600" dirty="0"/>
              <a:t>	//</a:t>
            </a:r>
            <a:r>
              <a:rPr lang="en-US" altLang="ko-KR" sz="600" dirty="0" err="1"/>
              <a:t>WiFi</a:t>
            </a:r>
            <a:r>
              <a:rPr lang="en-US" altLang="ko-KR" sz="600" dirty="0"/>
              <a:t> </a:t>
            </a:r>
            <a:r>
              <a:rPr lang="ko-KR" altLang="en-US" sz="600" dirty="0"/>
              <a:t>연결을 해제한다</a:t>
            </a:r>
            <a:r>
              <a:rPr lang="en-US" altLang="ko-KR" sz="600" dirty="0"/>
              <a:t>.</a:t>
            </a:r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wifi.DisconnectAP</a:t>
            </a:r>
            <a:r>
              <a:rPr lang="en-US" altLang="ko-KR" sz="600" dirty="0"/>
              <a:t>();</a:t>
            </a:r>
          </a:p>
          <a:p>
            <a:r>
              <a:rPr lang="en-US" altLang="ko-KR" sz="600" dirty="0"/>
              <a:t>	delay(500);</a:t>
            </a:r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Serial.print</a:t>
            </a:r>
            <a:r>
              <a:rPr lang="en-US" altLang="ko-KR" sz="600" dirty="0"/>
              <a:t>(</a:t>
            </a:r>
            <a:r>
              <a:rPr lang="en-US" altLang="ko-KR" sz="600" dirty="0" err="1"/>
              <a:t>wifi.Message</a:t>
            </a:r>
            <a:r>
              <a:rPr lang="en-US" altLang="ko-KR" sz="600" dirty="0"/>
              <a:t>());</a:t>
            </a:r>
          </a:p>
          <a:p>
            <a:endParaRPr lang="en-US" altLang="ko-KR" sz="600" dirty="0"/>
          </a:p>
          <a:p>
            <a:r>
              <a:rPr lang="en-US" altLang="ko-KR" sz="600" dirty="0"/>
              <a:t>	for (int </a:t>
            </a:r>
            <a:r>
              <a:rPr lang="en-US" altLang="ko-KR" sz="600" dirty="0" err="1"/>
              <a:t>i</a:t>
            </a:r>
            <a:r>
              <a:rPr lang="en-US" altLang="ko-KR" sz="600" dirty="0"/>
              <a:t> = 0; </a:t>
            </a:r>
            <a:r>
              <a:rPr lang="en-US" altLang="ko-KR" sz="600" dirty="0" err="1"/>
              <a:t>i</a:t>
            </a:r>
            <a:r>
              <a:rPr lang="en-US" altLang="ko-KR" sz="600" dirty="0"/>
              <a:t>&lt; 5; </a:t>
            </a:r>
            <a:r>
              <a:rPr lang="en-US" altLang="ko-KR" sz="600" dirty="0" err="1"/>
              <a:t>i</a:t>
            </a:r>
            <a:r>
              <a:rPr lang="en-US" altLang="ko-KR" sz="600" dirty="0"/>
              <a:t>++)</a:t>
            </a:r>
          </a:p>
          <a:p>
            <a:r>
              <a:rPr lang="en-US" altLang="ko-KR" sz="600" dirty="0"/>
              <a:t>	{</a:t>
            </a:r>
          </a:p>
          <a:p>
            <a:r>
              <a:rPr lang="en-US" altLang="ko-KR" sz="600" dirty="0"/>
              <a:t>		</a:t>
            </a:r>
            <a:r>
              <a:rPr lang="en-US" altLang="ko-KR" sz="600" dirty="0" err="1"/>
              <a:t>Serial.print</a:t>
            </a:r>
            <a:r>
              <a:rPr lang="en-US" altLang="ko-KR" sz="600" dirty="0"/>
              <a:t>(</a:t>
            </a:r>
            <a:r>
              <a:rPr lang="en-US" altLang="ko-KR" sz="600" dirty="0" err="1"/>
              <a:t>wifi.Message</a:t>
            </a:r>
            <a:r>
              <a:rPr lang="en-US" altLang="ko-KR" sz="600" dirty="0"/>
              <a:t>());</a:t>
            </a:r>
          </a:p>
          <a:p>
            <a:r>
              <a:rPr lang="en-US" altLang="ko-KR" sz="600" dirty="0"/>
              <a:t>		delay(500);</a:t>
            </a:r>
          </a:p>
          <a:p>
            <a:r>
              <a:rPr lang="en-US" altLang="ko-KR" sz="600" dirty="0"/>
              <a:t>	}</a:t>
            </a:r>
          </a:p>
          <a:p>
            <a:endParaRPr lang="en-US" altLang="ko-KR" sz="600" dirty="0"/>
          </a:p>
          <a:p>
            <a:r>
              <a:rPr lang="en-US" altLang="ko-KR" sz="600" dirty="0"/>
              <a:t>	</a:t>
            </a:r>
            <a:r>
              <a:rPr lang="en-US" altLang="ko-KR" sz="600" dirty="0" err="1"/>
              <a:t>Serial.println</a:t>
            </a:r>
            <a:r>
              <a:rPr lang="en-US" altLang="ko-KR" sz="600" dirty="0"/>
              <a:t>("");</a:t>
            </a:r>
          </a:p>
          <a:p>
            <a:r>
              <a:rPr lang="en-US" altLang="ko-KR" sz="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1499792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591</Words>
  <Application>Microsoft Office PowerPoint</Application>
  <PresentationFormat>화면 슬라이드 쇼(4:3)</PresentationFormat>
  <Paragraphs>119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Trebuchet MS</vt:lpstr>
      <vt:lpstr>Wingdings 3</vt:lpstr>
      <vt:lpstr>패싯</vt:lpstr>
      <vt:lpstr>30초 마다 재접속 하기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1944</cp:revision>
  <dcterms:created xsi:type="dcterms:W3CDTF">2015-05-01T02:42:52Z</dcterms:created>
  <dcterms:modified xsi:type="dcterms:W3CDTF">2021-06-18T11:45:30Z</dcterms:modified>
</cp:coreProperties>
</file>