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78" r:id="rId2"/>
    <p:sldId id="732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1860" autoAdjust="0"/>
  </p:normalViewPr>
  <p:slideViewPr>
    <p:cSldViewPr>
      <p:cViewPr varScale="1">
        <p:scale>
          <a:sx n="100" d="100"/>
          <a:sy n="100" d="100"/>
        </p:scale>
        <p:origin x="11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en-US" altLang="ko-KR" sz="4000" dirty="0"/>
              <a:t>10</a:t>
            </a:r>
            <a:r>
              <a:rPr lang="ko-KR" altLang="en-US" sz="4000" dirty="0"/>
              <a:t>시간 마다 연결 다시하기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/>
              <a:t>김영준</a:t>
            </a:r>
            <a:endParaRPr lang="en-US" altLang="ko-KR" dirty="0"/>
          </a:p>
          <a:p>
            <a:pPr algn="r"/>
            <a:r>
              <a:rPr lang="ko-KR" altLang="en-US" dirty="0" err="1"/>
              <a:t>헬로앱스</a:t>
            </a:r>
            <a:r>
              <a:rPr lang="ko-KR" altLang="en-US" dirty="0"/>
              <a:t> </a:t>
            </a:r>
            <a:r>
              <a:rPr lang="en-US" altLang="ko-KR" dirty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데이터 이름과 값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44008" y="236306"/>
            <a:ext cx="3557384" cy="6863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int num = -1;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unsigned long </a:t>
            </a:r>
            <a:r>
              <a:rPr lang="en-US" altLang="ko-KR" sz="800" dirty="0" err="1">
                <a:solidFill>
                  <a:srgbClr val="FF0000"/>
                </a:solidFill>
              </a:rPr>
              <a:t>reset_cnt</a:t>
            </a:r>
            <a:r>
              <a:rPr lang="en-US" altLang="ko-KR" sz="800" dirty="0">
                <a:solidFill>
                  <a:srgbClr val="FF0000"/>
                </a:solidFill>
              </a:rPr>
              <a:t> = 0;</a:t>
            </a:r>
          </a:p>
          <a:p>
            <a:endParaRPr lang="en-US" altLang="ko-KR" sz="800" dirty="0"/>
          </a:p>
          <a:p>
            <a:r>
              <a:rPr lang="en-US" altLang="ko-KR" sz="800" dirty="0"/>
              <a:t>void loop()</a:t>
            </a:r>
          </a:p>
          <a:p>
            <a:r>
              <a:rPr lang="en-US" altLang="ko-KR" sz="800" dirty="0"/>
              <a:t>{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//</a:t>
            </a:r>
            <a:r>
              <a:rPr lang="en-US" altLang="ko-KR" sz="800" dirty="0" err="1">
                <a:solidFill>
                  <a:srgbClr val="FF0000"/>
                </a:solidFill>
              </a:rPr>
              <a:t>WiFi</a:t>
            </a:r>
            <a:r>
              <a:rPr lang="en-US" altLang="ko-KR" sz="800" dirty="0">
                <a:solidFill>
                  <a:srgbClr val="FF0000"/>
                </a:solidFill>
              </a:rPr>
              <a:t> </a:t>
            </a:r>
            <a:r>
              <a:rPr lang="ko-KR" altLang="en-US" sz="800" dirty="0">
                <a:solidFill>
                  <a:srgbClr val="FF0000"/>
                </a:solidFill>
              </a:rPr>
              <a:t>모듈을 </a:t>
            </a:r>
            <a:r>
              <a:rPr lang="ko-KR" altLang="en-US" sz="800" dirty="0" err="1">
                <a:solidFill>
                  <a:srgbClr val="FF0000"/>
                </a:solidFill>
              </a:rPr>
              <a:t>리셋시키기</a:t>
            </a:r>
            <a:r>
              <a:rPr lang="ko-KR" altLang="en-US" sz="800" dirty="0">
                <a:solidFill>
                  <a:srgbClr val="FF0000"/>
                </a:solidFill>
              </a:rPr>
              <a:t> 위해 카운트를 증가시킨다</a:t>
            </a:r>
            <a:r>
              <a:rPr lang="en-US" altLang="ko-KR" sz="800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</a:t>
            </a:r>
            <a:r>
              <a:rPr lang="en-US" altLang="ko-KR" sz="800" dirty="0" err="1">
                <a:solidFill>
                  <a:srgbClr val="FF0000"/>
                </a:solidFill>
              </a:rPr>
              <a:t>reset_cnt</a:t>
            </a:r>
            <a:r>
              <a:rPr lang="en-US" altLang="ko-KR" sz="800" dirty="0">
                <a:solidFill>
                  <a:srgbClr val="FF0000"/>
                </a:solidFill>
              </a:rPr>
              <a:t> = </a:t>
            </a:r>
            <a:r>
              <a:rPr lang="en-US" altLang="ko-KR" sz="800" dirty="0" err="1">
                <a:solidFill>
                  <a:srgbClr val="FF0000"/>
                </a:solidFill>
              </a:rPr>
              <a:t>reset_cnt</a:t>
            </a:r>
            <a:r>
              <a:rPr lang="en-US" altLang="ko-KR" sz="800" dirty="0">
                <a:solidFill>
                  <a:srgbClr val="FF0000"/>
                </a:solidFill>
              </a:rPr>
              <a:t> + 1;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//10</a:t>
            </a:r>
            <a:r>
              <a:rPr lang="ko-KR" altLang="en-US" sz="800" dirty="0">
                <a:solidFill>
                  <a:srgbClr val="FF0000"/>
                </a:solidFill>
              </a:rPr>
              <a:t>시간 마다 초기화</a:t>
            </a:r>
          </a:p>
          <a:p>
            <a:r>
              <a:rPr lang="ko-KR" altLang="en-US" sz="800" dirty="0">
                <a:solidFill>
                  <a:srgbClr val="FF0000"/>
                </a:solidFill>
              </a:rPr>
              <a:t>	</a:t>
            </a:r>
            <a:r>
              <a:rPr lang="en-US" altLang="ko-KR" sz="800" dirty="0">
                <a:solidFill>
                  <a:srgbClr val="FF0000"/>
                </a:solidFill>
              </a:rPr>
              <a:t>if (</a:t>
            </a:r>
            <a:r>
              <a:rPr lang="en-US" altLang="ko-KR" sz="800" dirty="0" err="1">
                <a:solidFill>
                  <a:srgbClr val="FF0000"/>
                </a:solidFill>
              </a:rPr>
              <a:t>reset_cnt</a:t>
            </a:r>
            <a:r>
              <a:rPr lang="en-US" altLang="ko-KR" sz="800" dirty="0">
                <a:solidFill>
                  <a:srgbClr val="FF0000"/>
                </a:solidFill>
              </a:rPr>
              <a:t> &gt; 36000)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{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	//</a:t>
            </a:r>
            <a:r>
              <a:rPr lang="en-US" altLang="ko-KR" sz="800" dirty="0" err="1">
                <a:solidFill>
                  <a:srgbClr val="FF0000"/>
                </a:solidFill>
              </a:rPr>
              <a:t>WiFi</a:t>
            </a:r>
            <a:r>
              <a:rPr lang="en-US" altLang="ko-KR" sz="800" dirty="0">
                <a:solidFill>
                  <a:srgbClr val="FF0000"/>
                </a:solidFill>
              </a:rPr>
              <a:t> </a:t>
            </a:r>
            <a:r>
              <a:rPr lang="ko-KR" altLang="en-US" sz="800" dirty="0">
                <a:solidFill>
                  <a:srgbClr val="FF0000"/>
                </a:solidFill>
              </a:rPr>
              <a:t>연결을 해제한다</a:t>
            </a:r>
            <a:r>
              <a:rPr lang="en-US" altLang="ko-KR" sz="800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</a:t>
            </a:r>
            <a:r>
              <a:rPr lang="en-US" altLang="ko-KR" sz="800" dirty="0" err="1">
                <a:solidFill>
                  <a:srgbClr val="FF0000"/>
                </a:solidFill>
              </a:rPr>
              <a:t>wifi.DisconnectAP</a:t>
            </a:r>
            <a:r>
              <a:rPr lang="en-US" altLang="ko-KR" sz="8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delay(1000);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</a:t>
            </a:r>
            <a:r>
              <a:rPr lang="en-US" altLang="ko-KR" sz="800" dirty="0" err="1">
                <a:solidFill>
                  <a:srgbClr val="FF0000"/>
                </a:solidFill>
              </a:rPr>
              <a:t>Serial.print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en-US" altLang="ko-KR" sz="800" dirty="0" err="1">
                <a:solidFill>
                  <a:srgbClr val="FF0000"/>
                </a:solidFill>
              </a:rPr>
              <a:t>wifi.Message</a:t>
            </a:r>
            <a:r>
              <a:rPr lang="en-US" altLang="ko-KR" sz="800" dirty="0">
                <a:solidFill>
                  <a:srgbClr val="FF0000"/>
                </a:solidFill>
              </a:rPr>
              <a:t>());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	delay(1000);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	//</a:t>
            </a:r>
            <a:r>
              <a:rPr lang="ko-KR" altLang="en-US" sz="800" dirty="0">
                <a:solidFill>
                  <a:srgbClr val="FF0000"/>
                </a:solidFill>
              </a:rPr>
              <a:t>다시 연결한다</a:t>
            </a:r>
            <a:r>
              <a:rPr lang="en-US" altLang="ko-KR" sz="800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</a:t>
            </a:r>
            <a:r>
              <a:rPr lang="en-US" altLang="ko-KR" sz="800" dirty="0" err="1">
                <a:solidFill>
                  <a:srgbClr val="FF0000"/>
                </a:solidFill>
              </a:rPr>
              <a:t>wifi.ConnectAP</a:t>
            </a:r>
            <a:r>
              <a:rPr lang="en-US" altLang="ko-KR" sz="8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delay(500);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	</a:t>
            </a:r>
            <a:r>
              <a:rPr lang="en-US" altLang="ko-KR" sz="800" dirty="0" err="1">
                <a:solidFill>
                  <a:srgbClr val="FF0000"/>
                </a:solidFill>
              </a:rPr>
              <a:t>Serial.print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en-US" altLang="ko-KR" sz="800" dirty="0" err="1">
                <a:solidFill>
                  <a:srgbClr val="FF0000"/>
                </a:solidFill>
              </a:rPr>
              <a:t>wifi.Message</a:t>
            </a:r>
            <a:r>
              <a:rPr lang="en-US" altLang="ko-KR" sz="800" dirty="0">
                <a:solidFill>
                  <a:srgbClr val="FF0000"/>
                </a:solidFill>
              </a:rPr>
              <a:t>());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	</a:t>
            </a:r>
            <a:r>
              <a:rPr lang="en-US" altLang="ko-KR" sz="800" dirty="0" err="1">
                <a:solidFill>
                  <a:srgbClr val="FF0000"/>
                </a:solidFill>
              </a:rPr>
              <a:t>reset_cnt</a:t>
            </a:r>
            <a:r>
              <a:rPr lang="en-US" altLang="ko-KR" sz="800" dirty="0">
                <a:solidFill>
                  <a:srgbClr val="FF0000"/>
                </a:solidFill>
              </a:rPr>
              <a:t> = 0;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800" dirty="0">
                <a:solidFill>
                  <a:srgbClr val="FF0000"/>
                </a:solidFill>
              </a:rPr>
              <a:t>		return;</a:t>
            </a:r>
          </a:p>
          <a:p>
            <a:r>
              <a:rPr lang="en-US" altLang="ko-KR" sz="800" dirty="0">
                <a:solidFill>
                  <a:srgbClr val="FF0000"/>
                </a:solidFill>
              </a:rPr>
              <a:t>	}</a:t>
            </a:r>
          </a:p>
          <a:p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/>
              <a:t>	//30 sec</a:t>
            </a:r>
          </a:p>
          <a:p>
            <a:r>
              <a:rPr lang="en-US" altLang="ko-KR" sz="800" dirty="0"/>
              <a:t>	num = (num + 1) % 30;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Serial.println</a:t>
            </a:r>
            <a:r>
              <a:rPr lang="en-US" altLang="ko-KR" sz="800" dirty="0"/>
              <a:t>(num);</a:t>
            </a:r>
          </a:p>
          <a:p>
            <a:endParaRPr lang="en-US" altLang="ko-KR" sz="800" dirty="0"/>
          </a:p>
          <a:p>
            <a:r>
              <a:rPr lang="en-US" altLang="ko-KR" sz="800" dirty="0"/>
              <a:t>	String s = </a:t>
            </a:r>
            <a:r>
              <a:rPr lang="en-US" altLang="ko-KR" sz="800" dirty="0" err="1"/>
              <a:t>wifi.WiFiRead</a:t>
            </a:r>
            <a:r>
              <a:rPr lang="en-US" altLang="ko-KR" sz="800" dirty="0"/>
              <a:t>();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if (</a:t>
            </a:r>
            <a:r>
              <a:rPr lang="en-US" altLang="ko-KR" sz="800" dirty="0" err="1"/>
              <a:t>s.length</a:t>
            </a:r>
            <a:r>
              <a:rPr lang="en-US" altLang="ko-KR" sz="800" dirty="0"/>
              <a:t>() &gt; 0)</a:t>
            </a:r>
          </a:p>
          <a:p>
            <a:r>
              <a:rPr lang="en-US" altLang="ko-KR" sz="800" dirty="0"/>
              <a:t>	{</a:t>
            </a:r>
          </a:p>
          <a:p>
            <a:r>
              <a:rPr lang="en-US" altLang="ko-KR" sz="800" dirty="0"/>
              <a:t>		</a:t>
            </a:r>
            <a:r>
              <a:rPr lang="en-US" altLang="ko-KR" sz="800" dirty="0" err="1"/>
              <a:t>Serial.println</a:t>
            </a:r>
            <a:r>
              <a:rPr lang="en-US" altLang="ko-KR" sz="800" dirty="0"/>
              <a:t>(s);</a:t>
            </a:r>
          </a:p>
          <a:p>
            <a:r>
              <a:rPr lang="en-US" altLang="ko-KR" sz="800" dirty="0"/>
              <a:t>	}</a:t>
            </a:r>
          </a:p>
          <a:p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/>
              <a:t>	if (num == 0)</a:t>
            </a:r>
          </a:p>
          <a:p>
            <a:r>
              <a:rPr lang="en-US" altLang="ko-KR" sz="800" dirty="0"/>
              <a:t>	{</a:t>
            </a:r>
          </a:p>
          <a:p>
            <a:r>
              <a:rPr lang="en-US" altLang="ko-KR" sz="800" dirty="0"/>
              <a:t>		int a0 = </a:t>
            </a:r>
            <a:r>
              <a:rPr lang="en-US" altLang="ko-KR" sz="800" dirty="0" err="1"/>
              <a:t>analogRead</a:t>
            </a:r>
            <a:r>
              <a:rPr lang="en-US" altLang="ko-KR" sz="800" dirty="0"/>
              <a:t>(0);</a:t>
            </a:r>
          </a:p>
          <a:p>
            <a:r>
              <a:rPr lang="en-US" altLang="ko-KR" sz="800" dirty="0"/>
              <a:t>		</a:t>
            </a:r>
            <a:r>
              <a:rPr lang="en-US" altLang="ko-KR" sz="800" dirty="0" err="1"/>
              <a:t>wifi.Send</a:t>
            </a:r>
            <a:r>
              <a:rPr lang="en-US" altLang="ko-KR" sz="800" dirty="0"/>
              <a:t>(a0);</a:t>
            </a:r>
          </a:p>
          <a:p>
            <a:endParaRPr lang="en-US" altLang="ko-KR" sz="800" dirty="0"/>
          </a:p>
          <a:p>
            <a:r>
              <a:rPr lang="en-US" altLang="ko-KR" sz="800" dirty="0"/>
              <a:t>		delay(500)</a:t>
            </a:r>
          </a:p>
          <a:p>
            <a:r>
              <a:rPr lang="en-US" altLang="ko-KR" sz="800" dirty="0"/>
              <a:t>	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}</a:t>
            </a:r>
          </a:p>
          <a:p>
            <a:endParaRPr lang="en-US" altLang="ko-KR" sz="800" dirty="0"/>
          </a:p>
          <a:p>
            <a:r>
              <a:rPr lang="en-US" altLang="ko-KR" sz="800" dirty="0"/>
              <a:t>	delay(1000);</a:t>
            </a:r>
          </a:p>
          <a:p>
            <a:r>
              <a:rPr lang="en-US" altLang="ko-KR" sz="8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797" y="908720"/>
            <a:ext cx="4047903" cy="5386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800" dirty="0"/>
          </a:p>
          <a:p>
            <a:r>
              <a:rPr lang="en-US" altLang="ko-KR" sz="800" dirty="0"/>
              <a:t>#include &lt;</a:t>
            </a:r>
            <a:r>
              <a:rPr lang="en-US" altLang="ko-KR" sz="800" dirty="0" err="1"/>
              <a:t>HelloWiFi.h</a:t>
            </a:r>
            <a:r>
              <a:rPr lang="en-US" altLang="ko-KR" sz="800" dirty="0"/>
              <a:t>&gt;</a:t>
            </a:r>
          </a:p>
          <a:p>
            <a:r>
              <a:rPr lang="en-US" altLang="ko-KR" sz="800" dirty="0" err="1"/>
              <a:t>HelloWiFi</a:t>
            </a:r>
            <a:r>
              <a:rPr lang="en-US" altLang="ko-KR" sz="800" dirty="0"/>
              <a:t> </a:t>
            </a:r>
            <a:r>
              <a:rPr lang="en-US" altLang="ko-KR" sz="800" dirty="0" err="1"/>
              <a:t>wifi</a:t>
            </a:r>
            <a:r>
              <a:rPr lang="en-US" altLang="ko-KR" sz="800" dirty="0"/>
              <a:t>(10, 11); </a:t>
            </a:r>
          </a:p>
          <a:p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/>
              <a:t>void setup()</a:t>
            </a:r>
          </a:p>
          <a:p>
            <a:r>
              <a:rPr lang="en-US" altLang="ko-KR" sz="800" dirty="0"/>
              <a:t>{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Serial.begin</a:t>
            </a:r>
            <a:r>
              <a:rPr lang="en-US" altLang="ko-KR" sz="800" dirty="0"/>
              <a:t>(115200);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wifi.begin</a:t>
            </a:r>
            <a:r>
              <a:rPr lang="en-US" altLang="ko-KR" sz="800" dirty="0"/>
              <a:t>(9600);</a:t>
            </a:r>
          </a:p>
          <a:p>
            <a:r>
              <a:rPr lang="en-US" altLang="ko-KR" sz="800" dirty="0"/>
              <a:t>	delay(500);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wifi.SSID</a:t>
            </a:r>
            <a:r>
              <a:rPr lang="en-US" altLang="ko-KR" sz="800" dirty="0"/>
              <a:t>("HelloApps");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wifi.Password</a:t>
            </a:r>
            <a:r>
              <a:rPr lang="en-US" altLang="ko-KR" sz="800" dirty="0"/>
              <a:t>("HelloApps");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wifi.ConnectAP</a:t>
            </a:r>
            <a:r>
              <a:rPr lang="en-US" altLang="ko-KR" sz="800" dirty="0"/>
              <a:t>();</a:t>
            </a:r>
          </a:p>
          <a:p>
            <a:r>
              <a:rPr lang="en-US" altLang="ko-KR" sz="800" dirty="0"/>
              <a:t>	delay(500);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wifi.Host</a:t>
            </a:r>
            <a:r>
              <a:rPr lang="en-US" altLang="ko-KR" sz="800" dirty="0"/>
              <a:t>("spl3d.azurewebsites.net");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wifi.Port</a:t>
            </a:r>
            <a:r>
              <a:rPr lang="en-US" altLang="ko-KR" sz="800" dirty="0"/>
              <a:t>("80");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wifi.Path</a:t>
            </a:r>
            <a:r>
              <a:rPr lang="en-US" altLang="ko-KR" sz="800" dirty="0"/>
              <a:t>("/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Serial.println</a:t>
            </a:r>
            <a:r>
              <a:rPr lang="en-US" altLang="ko-KR" sz="800" dirty="0"/>
              <a:t>("http://spl3d.azurewebsites.net/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wifi.UserID</a:t>
            </a:r>
            <a:r>
              <a:rPr lang="en-US" altLang="ko-KR" sz="800" dirty="0"/>
              <a:t>("12345");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6448182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485</Words>
  <Application>Microsoft Office PowerPoint</Application>
  <PresentationFormat>화면 슬라이드 쇼(4:3)</PresentationFormat>
  <Paragraphs>103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Trebuchet MS</vt:lpstr>
      <vt:lpstr>Wingdings 3</vt:lpstr>
      <vt:lpstr>패싯</vt:lpstr>
      <vt:lpstr>10시간 마다 연결 다시하기</vt:lpstr>
      <vt:lpstr>데이터 이름과 값 전송하기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1936</cp:revision>
  <dcterms:created xsi:type="dcterms:W3CDTF">2015-05-01T02:42:52Z</dcterms:created>
  <dcterms:modified xsi:type="dcterms:W3CDTF">2021-06-17T12:29:46Z</dcterms:modified>
</cp:coreProperties>
</file>