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678" r:id="rId2"/>
    <p:sldId id="734" r:id="rId3"/>
    <p:sldId id="694" r:id="rId4"/>
    <p:sldId id="732" r:id="rId5"/>
    <p:sldId id="739" r:id="rId6"/>
    <p:sldId id="733" r:id="rId7"/>
    <p:sldId id="735" r:id="rId8"/>
    <p:sldId id="736" r:id="rId9"/>
    <p:sldId id="738" r:id="rId10"/>
    <p:sldId id="737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1860" autoAdjust="0"/>
  </p:normalViewPr>
  <p:slideViewPr>
    <p:cSldViewPr>
      <p:cViewPr varScale="1">
        <p:scale>
          <a:sx n="107" d="100"/>
          <a:sy n="107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ko-KR" altLang="en-US" sz="4000" dirty="0" err="1" smtClean="0"/>
              <a:t>클라우드</a:t>
            </a:r>
            <a:r>
              <a:rPr lang="ko-KR" altLang="en-US" sz="4000" dirty="0" smtClean="0"/>
              <a:t> 서버로</a:t>
            </a:r>
            <a:r>
              <a:rPr lang="en-US" altLang="ko-KR" sz="4000" dirty="0"/>
              <a:t> </a:t>
            </a:r>
            <a:r>
              <a:rPr lang="ko-KR" altLang="en-US" sz="4000" smtClean="0"/>
              <a:t>사용자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smtClean="0"/>
              <a:t>데이터 전송하기</a:t>
            </a:r>
            <a:endParaRPr lang="ko-KR" altLang="en-US" sz="4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여러 개의 </a:t>
            </a:r>
            <a:r>
              <a:rPr lang="ko-KR" altLang="en-US" sz="2800" dirty="0" err="1" smtClean="0"/>
              <a:t>센서값</a:t>
            </a:r>
            <a:r>
              <a:rPr lang="ko-KR" altLang="en-US" sz="2800" dirty="0" smtClean="0"/>
              <a:t> 동시 전송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348" y="1388866"/>
            <a:ext cx="4138858" cy="4992462"/>
          </a:xfrm>
          <a:prstGeom prst="rect">
            <a:avLst/>
          </a:prstGeom>
        </p:spPr>
      </p:pic>
      <p:sp>
        <p:nvSpPr>
          <p:cNvPr id="10" name="아래쪽 화살표 9"/>
          <p:cNvSpPr/>
          <p:nvPr/>
        </p:nvSpPr>
        <p:spPr>
          <a:xfrm rot="7593740">
            <a:off x="5393001" y="6167424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 rot="5171957">
            <a:off x="5197674" y="1973841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5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코딩 업로드 전 준비사항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항상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보드의 리셋 버튼을 클릭하여 보드를 초기화 해 놓고 아두이노 프로그램을 업로드 해야 한다</a:t>
            </a:r>
            <a:r>
              <a:rPr lang="en-US" altLang="ko-KR" dirty="0" smtClean="0"/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984106"/>
            <a:ext cx="5205239" cy="3369910"/>
          </a:xfrm>
          <a:prstGeom prst="rect">
            <a:avLst/>
          </a:prstGeom>
        </p:spPr>
      </p:pic>
      <p:sp>
        <p:nvSpPr>
          <p:cNvPr id="5" name="아래쪽 화살표 4"/>
          <p:cNvSpPr/>
          <p:nvPr/>
        </p:nvSpPr>
        <p:spPr>
          <a:xfrm>
            <a:off x="2843808" y="2660070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436901" y="2552058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리셋버튼을</a:t>
            </a:r>
            <a:endParaRPr lang="en-US" altLang="ko-KR" dirty="0" smtClean="0"/>
          </a:p>
          <a:p>
            <a:r>
              <a:rPr lang="ko-KR" altLang="en-US" dirty="0" smtClean="0"/>
              <a:t>눌러 전원</a:t>
            </a:r>
            <a:endParaRPr lang="en-US" altLang="ko-KR" dirty="0" smtClean="0"/>
          </a:p>
          <a:p>
            <a:r>
              <a:rPr lang="ko-KR" altLang="en-US" smtClean="0"/>
              <a:t>초기화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2560478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리셋버튼이</a:t>
            </a:r>
            <a:r>
              <a:rPr lang="ko-KR" altLang="en-US" sz="1400" dirty="0" smtClean="0"/>
              <a:t> 눌려지면 </a:t>
            </a:r>
            <a:r>
              <a:rPr lang="en-US" altLang="ko-KR" sz="1400" dirty="0" err="1" smtClean="0"/>
              <a:t>WiFi</a:t>
            </a:r>
            <a:r>
              <a:rPr lang="en-US" altLang="ko-KR" sz="1400" dirty="0" smtClean="0"/>
              <a:t> </a:t>
            </a:r>
            <a:r>
              <a:rPr lang="ko-KR" altLang="en-US" sz="1400" smtClean="0"/>
              <a:t>보드에서 실행중인</a:t>
            </a:r>
            <a:endParaRPr lang="en-US" altLang="ko-KR" sz="1400" dirty="0" smtClean="0"/>
          </a:p>
          <a:p>
            <a:r>
              <a:rPr lang="ko-KR" altLang="en-US" sz="1400" dirty="0" smtClean="0"/>
              <a:t>프로그램이 종료되고 다시 시작할 준비 상태가 됨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9759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04781" y="2924944"/>
            <a:ext cx="36952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 err="1" smtClean="0"/>
              <a:t>클라우드</a:t>
            </a:r>
            <a:r>
              <a:rPr lang="ko-KR" altLang="en-US" sz="3600" dirty="0" smtClean="0"/>
              <a:t> 서버로</a:t>
            </a:r>
            <a:endParaRPr lang="en-US" altLang="ko-KR" sz="3600" dirty="0" smtClean="0"/>
          </a:p>
          <a:p>
            <a:pPr algn="ctr"/>
            <a:r>
              <a:rPr lang="ko-KR" altLang="en-US" sz="3600" dirty="0" smtClean="0"/>
              <a:t>데이터 이름과 값</a:t>
            </a:r>
            <a:endParaRPr lang="en-US" altLang="ko-KR" sz="3600" dirty="0" smtClean="0"/>
          </a:p>
          <a:p>
            <a:pPr algn="ctr"/>
            <a:r>
              <a:rPr lang="ko-KR" altLang="en-US" sz="3600" dirty="0" smtClean="0"/>
              <a:t>같이 전송하기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233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데이터 이름과 값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99992" y="332656"/>
            <a:ext cx="4540282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err="1"/>
              <a:t>int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num</a:t>
            </a:r>
            <a:r>
              <a:rPr lang="en-US" altLang="ko-KR" sz="1200" dirty="0"/>
              <a:t> = -1;</a:t>
            </a:r>
          </a:p>
          <a:p>
            <a:endParaRPr lang="en-US" altLang="ko-KR" sz="1200" dirty="0"/>
          </a:p>
          <a:p>
            <a:r>
              <a:rPr lang="en-US" altLang="ko-KR" sz="1200" dirty="0"/>
              <a:t>void loop()</a:t>
            </a:r>
          </a:p>
          <a:p>
            <a:r>
              <a:rPr lang="en-US" altLang="ko-KR" sz="1200" dirty="0"/>
              <a:t>{</a:t>
            </a:r>
          </a:p>
          <a:p>
            <a:r>
              <a:rPr lang="en-US" altLang="ko-KR" sz="1200" dirty="0"/>
              <a:t>	//30 sec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err="1"/>
              <a:t>num</a:t>
            </a:r>
            <a:r>
              <a:rPr lang="en-US" altLang="ko-KR" sz="1200" dirty="0"/>
              <a:t> = (</a:t>
            </a:r>
            <a:r>
              <a:rPr lang="en-US" altLang="ko-KR" sz="1200" dirty="0" err="1"/>
              <a:t>num</a:t>
            </a:r>
            <a:r>
              <a:rPr lang="en-US" altLang="ko-KR" sz="1200" dirty="0"/>
              <a:t> + 1) % 30;</a:t>
            </a:r>
          </a:p>
          <a:p>
            <a:r>
              <a:rPr lang="en-US" altLang="ko-KR" sz="1200" dirty="0"/>
              <a:t>	</a:t>
            </a:r>
            <a:r>
              <a:rPr lang="en-US" altLang="ko-KR" sz="1200" dirty="0" err="1"/>
              <a:t>Serial.println</a:t>
            </a:r>
            <a:r>
              <a:rPr lang="en-US" altLang="ko-KR" sz="1200" dirty="0"/>
              <a:t>(</a:t>
            </a:r>
            <a:r>
              <a:rPr lang="en-US" altLang="ko-KR" sz="1200" dirty="0" err="1"/>
              <a:t>num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	String s = </a:t>
            </a:r>
            <a:r>
              <a:rPr lang="en-US" altLang="ko-KR" sz="1200" dirty="0" err="1"/>
              <a:t>wifi.WiFiRead</a:t>
            </a:r>
            <a:r>
              <a:rPr lang="en-US" altLang="ko-KR" sz="1200" dirty="0"/>
              <a:t>();</a:t>
            </a:r>
          </a:p>
          <a:p>
            <a:r>
              <a:rPr lang="en-US" altLang="ko-KR" sz="1200" dirty="0"/>
              <a:t>	</a:t>
            </a:r>
          </a:p>
          <a:p>
            <a:r>
              <a:rPr lang="en-US" altLang="ko-KR" sz="1200" dirty="0"/>
              <a:t>	if (</a:t>
            </a:r>
            <a:r>
              <a:rPr lang="en-US" altLang="ko-KR" sz="1200" dirty="0" err="1"/>
              <a:t>s.length</a:t>
            </a:r>
            <a:r>
              <a:rPr lang="en-US" altLang="ko-KR" sz="1200" dirty="0"/>
              <a:t>() &gt; 0)</a:t>
            </a:r>
          </a:p>
          <a:p>
            <a:r>
              <a:rPr lang="en-US" altLang="ko-KR" sz="1200" dirty="0"/>
              <a:t>	{</a:t>
            </a:r>
          </a:p>
          <a:p>
            <a:r>
              <a:rPr lang="en-US" altLang="ko-KR" sz="1200" dirty="0"/>
              <a:t>		</a:t>
            </a:r>
            <a:r>
              <a:rPr lang="en-US" altLang="ko-KR" sz="1200" dirty="0" err="1"/>
              <a:t>Serial.println</a:t>
            </a:r>
            <a:r>
              <a:rPr lang="en-US" altLang="ko-KR" sz="1200" dirty="0"/>
              <a:t>(s);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		if (s == "on")</a:t>
            </a:r>
          </a:p>
          <a:p>
            <a:r>
              <a:rPr lang="en-US" altLang="ko-KR" sz="1200" dirty="0"/>
              <a:t>			</a:t>
            </a:r>
            <a:r>
              <a:rPr lang="en-US" altLang="ko-KR" sz="1200" dirty="0" err="1"/>
              <a:t>digitalWrite</a:t>
            </a:r>
            <a:r>
              <a:rPr lang="en-US" altLang="ko-KR" sz="1200" dirty="0"/>
              <a:t>(13, HIGH);</a:t>
            </a:r>
          </a:p>
          <a:p>
            <a:r>
              <a:rPr lang="en-US" altLang="ko-KR" sz="1200" dirty="0"/>
              <a:t>		else if (s == "off")</a:t>
            </a:r>
          </a:p>
          <a:p>
            <a:r>
              <a:rPr lang="en-US" altLang="ko-KR" sz="1200" dirty="0"/>
              <a:t>			</a:t>
            </a:r>
            <a:r>
              <a:rPr lang="en-US" altLang="ko-KR" sz="1200" dirty="0" err="1"/>
              <a:t>digitalWrite</a:t>
            </a:r>
            <a:r>
              <a:rPr lang="en-US" altLang="ko-KR" sz="1200" dirty="0"/>
              <a:t>(13, LOW);</a:t>
            </a:r>
          </a:p>
          <a:p>
            <a:r>
              <a:rPr lang="en-US" altLang="ko-KR" sz="1200" dirty="0"/>
              <a:t>	}</a:t>
            </a:r>
          </a:p>
          <a:p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dirty="0"/>
              <a:t>	if (</a:t>
            </a:r>
            <a:r>
              <a:rPr lang="en-US" altLang="ko-KR" sz="1200" dirty="0" err="1"/>
              <a:t>num</a:t>
            </a:r>
            <a:r>
              <a:rPr lang="en-US" altLang="ko-KR" sz="1200" dirty="0"/>
              <a:t> == 0)</a:t>
            </a:r>
          </a:p>
          <a:p>
            <a:r>
              <a:rPr lang="en-US" altLang="ko-KR" sz="1200" dirty="0"/>
              <a:t>	{</a:t>
            </a:r>
          </a:p>
          <a:p>
            <a:r>
              <a:rPr lang="en-US" altLang="ko-KR" sz="1200" dirty="0"/>
              <a:t>		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a0 = </a:t>
            </a:r>
            <a:r>
              <a:rPr lang="en-US" altLang="ko-KR" sz="1200" dirty="0" err="1"/>
              <a:t>analogRead</a:t>
            </a:r>
            <a:r>
              <a:rPr lang="en-US" altLang="ko-KR" sz="1200" dirty="0"/>
              <a:t>(0);</a:t>
            </a:r>
          </a:p>
          <a:p>
            <a:endParaRPr lang="en-US" altLang="ko-KR" sz="1200" dirty="0"/>
          </a:p>
          <a:p>
            <a:r>
              <a:rPr lang="en-US" altLang="ko-KR" sz="1200" dirty="0">
                <a:solidFill>
                  <a:srgbClr val="C00000"/>
                </a:solidFill>
              </a:rPr>
              <a:t>		String q = "</a:t>
            </a:r>
            <a:r>
              <a:rPr lang="en-US" altLang="ko-KR" sz="1200" dirty="0" err="1">
                <a:solidFill>
                  <a:srgbClr val="C00000"/>
                </a:solidFill>
              </a:rPr>
              <a:t>mydata</a:t>
            </a:r>
            <a:r>
              <a:rPr lang="en-US" altLang="ko-KR" sz="1200" dirty="0">
                <a:solidFill>
                  <a:srgbClr val="C00000"/>
                </a:solidFill>
              </a:rPr>
              <a:t>="  + String(a0);</a:t>
            </a:r>
          </a:p>
          <a:p>
            <a:r>
              <a:rPr lang="en-US" altLang="ko-KR" sz="1200" dirty="0">
                <a:solidFill>
                  <a:srgbClr val="C00000"/>
                </a:solidFill>
              </a:rPr>
              <a:t>		</a:t>
            </a:r>
            <a:r>
              <a:rPr lang="en-US" altLang="ko-KR" sz="1200" dirty="0" err="1">
                <a:solidFill>
                  <a:srgbClr val="C00000"/>
                </a:solidFill>
              </a:rPr>
              <a:t>wifi.SendQuery</a:t>
            </a:r>
            <a:r>
              <a:rPr lang="en-US" altLang="ko-KR" sz="1200" dirty="0">
                <a:solidFill>
                  <a:srgbClr val="C00000"/>
                </a:solidFill>
              </a:rPr>
              <a:t>(q);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		delay(500)</a:t>
            </a:r>
          </a:p>
          <a:p>
            <a:r>
              <a:rPr lang="en-US" altLang="ko-KR" sz="1200" dirty="0"/>
              <a:t>		</a:t>
            </a:r>
            <a:r>
              <a:rPr lang="en-US" altLang="ko-KR" sz="1200" dirty="0" err="1"/>
              <a:t>Serial.print</a:t>
            </a:r>
            <a:r>
              <a:rPr lang="en-US" altLang="ko-KR" sz="1200" dirty="0"/>
              <a:t>(</a:t>
            </a:r>
            <a:r>
              <a:rPr lang="en-US" altLang="ko-KR" sz="1200" dirty="0" err="1"/>
              <a:t>wifi.Message</a:t>
            </a:r>
            <a:r>
              <a:rPr lang="en-US" altLang="ko-KR" sz="1200" dirty="0"/>
              <a:t>());</a:t>
            </a:r>
          </a:p>
          <a:p>
            <a:r>
              <a:rPr lang="en-US" altLang="ko-KR" sz="1200" dirty="0"/>
              <a:t>	}</a:t>
            </a:r>
          </a:p>
          <a:p>
            <a:endParaRPr lang="en-US" altLang="ko-KR" sz="1200" dirty="0"/>
          </a:p>
          <a:p>
            <a:r>
              <a:rPr lang="en-US" altLang="ko-KR" sz="1200" dirty="0"/>
              <a:t>	delay(1000);</a:t>
            </a:r>
          </a:p>
          <a:p>
            <a:r>
              <a:rPr lang="en-US" altLang="ko-KR" sz="12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1343003"/>
            <a:ext cx="3586238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800" dirty="0"/>
          </a:p>
          <a:p>
            <a:r>
              <a:rPr lang="en-US" altLang="ko-KR" sz="800" dirty="0"/>
              <a:t>void setup()</a:t>
            </a:r>
          </a:p>
          <a:p>
            <a:r>
              <a:rPr lang="en-US" altLang="ko-KR" sz="800" dirty="0" smtClean="0"/>
              <a:t>{</a:t>
            </a:r>
          </a:p>
          <a:p>
            <a:pPr lvl="1"/>
            <a:r>
              <a:rPr lang="en-US" altLang="ko-KR" sz="800" dirty="0" err="1" smtClean="0"/>
              <a:t>Serial.begin</a:t>
            </a:r>
            <a:r>
              <a:rPr lang="en-US" altLang="ko-KR" sz="800" dirty="0" smtClean="0"/>
              <a:t>(115200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endParaRPr lang="en-US" altLang="ko-KR" sz="800" dirty="0"/>
          </a:p>
          <a:p>
            <a:pPr lvl="1"/>
            <a:r>
              <a:rPr lang="en-US" altLang="ko-KR" sz="800" dirty="0" err="1" smtClean="0"/>
              <a:t>wifi.begin</a:t>
            </a:r>
            <a:r>
              <a:rPr lang="en-US" altLang="ko-KR" sz="800" dirty="0" smtClean="0"/>
              <a:t>(9600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smtClean="0"/>
              <a:t>delay(500);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wifi.SSID</a:t>
            </a:r>
            <a:r>
              <a:rPr lang="en-US" altLang="ko-KR" sz="800" dirty="0" smtClean="0"/>
              <a:t>("HelloApps");</a:t>
            </a:r>
            <a:endParaRPr lang="en-US" altLang="ko-KR" sz="800" dirty="0"/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wifi.Password</a:t>
            </a:r>
            <a:r>
              <a:rPr lang="en-US" altLang="ko-KR" sz="800" dirty="0"/>
              <a:t>("HelloApps");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wifi.ConnectAP</a:t>
            </a:r>
            <a:r>
              <a:rPr lang="en-US" altLang="ko-KR" sz="800" dirty="0"/>
              <a:t>();</a:t>
            </a:r>
          </a:p>
          <a:p>
            <a:pPr lvl="1"/>
            <a:r>
              <a:rPr lang="en-US" altLang="ko-KR" sz="800" dirty="0" smtClean="0"/>
              <a:t>delay(500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endParaRPr lang="en-US" altLang="ko-KR" sz="800" dirty="0"/>
          </a:p>
          <a:p>
            <a:pPr lvl="1"/>
            <a:r>
              <a:rPr lang="en-US" altLang="ko-KR" sz="800" dirty="0" err="1" smtClean="0"/>
              <a:t>wifi.Host</a:t>
            </a:r>
            <a:r>
              <a:rPr lang="en-US" altLang="ko-KR" sz="800" dirty="0"/>
              <a:t>("spl3d.azurewebsites.net");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wifi.Port</a:t>
            </a:r>
            <a:r>
              <a:rPr lang="en-US" altLang="ko-KR" sz="800" dirty="0"/>
              <a:t>("80");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wifi.Path</a:t>
            </a:r>
            <a:r>
              <a:rPr lang="en-US" altLang="ko-KR" sz="800" dirty="0"/>
              <a:t>("/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Serial.println</a:t>
            </a:r>
            <a:r>
              <a:rPr lang="en-US" altLang="ko-KR" sz="800" dirty="0"/>
              <a:t>("http://spl3d.azurewebsites.net/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</a:t>
            </a:r>
            <a:r>
              <a:rPr lang="en-US" altLang="ko-KR" sz="800" dirty="0" smtClean="0"/>
              <a:t>");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wifi.UserID</a:t>
            </a:r>
            <a:r>
              <a:rPr lang="en-US" altLang="ko-KR" sz="800" dirty="0"/>
              <a:t>("12345");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64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데이터 이름과 값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13" y="1628800"/>
            <a:ext cx="7495741" cy="4430651"/>
          </a:xfrm>
          <a:prstGeom prst="rect">
            <a:avLst/>
          </a:prstGeom>
        </p:spPr>
      </p:pic>
      <p:sp>
        <p:nvSpPr>
          <p:cNvPr id="8" name="아래쪽 화살표 7"/>
          <p:cNvSpPr/>
          <p:nvPr/>
        </p:nvSpPr>
        <p:spPr>
          <a:xfrm rot="16200000">
            <a:off x="359532" y="4545124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0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데이터 이름과 값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340768"/>
            <a:ext cx="4087139" cy="4941168"/>
          </a:xfrm>
          <a:prstGeom prst="rect">
            <a:avLst/>
          </a:prstGeom>
        </p:spPr>
      </p:pic>
      <p:sp>
        <p:nvSpPr>
          <p:cNvPr id="9" name="아래쪽 화살표 8"/>
          <p:cNvSpPr/>
          <p:nvPr/>
        </p:nvSpPr>
        <p:spPr>
          <a:xfrm rot="4682221">
            <a:off x="5077792" y="1655270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아래쪽 화살표 9"/>
          <p:cNvSpPr/>
          <p:nvPr/>
        </p:nvSpPr>
        <p:spPr>
          <a:xfrm rot="7593740">
            <a:off x="4716753" y="6063541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5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0328" y="2924944"/>
            <a:ext cx="6744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 err="1" smtClean="0"/>
              <a:t>클라우드</a:t>
            </a:r>
            <a:r>
              <a:rPr lang="ko-KR" altLang="en-US" sz="3600" dirty="0" smtClean="0"/>
              <a:t> 서버로</a:t>
            </a:r>
            <a:endParaRPr lang="en-US" altLang="ko-KR" sz="3600" dirty="0" smtClean="0"/>
          </a:p>
          <a:p>
            <a:pPr algn="ctr"/>
            <a:r>
              <a:rPr lang="ko-KR" altLang="en-US" sz="3600" dirty="0" smtClean="0"/>
              <a:t>여러 개의 </a:t>
            </a:r>
            <a:r>
              <a:rPr lang="ko-KR" altLang="en-US" sz="3600" dirty="0" err="1" smtClean="0"/>
              <a:t>센서값</a:t>
            </a:r>
            <a:r>
              <a:rPr lang="ko-KR" altLang="en-US" sz="3600" dirty="0" smtClean="0"/>
              <a:t> 동시에 보내기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72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여러 개의 </a:t>
            </a:r>
            <a:r>
              <a:rPr lang="ko-KR" altLang="en-US" sz="2400" dirty="0" err="1" smtClean="0">
                <a:solidFill>
                  <a:schemeClr val="bg1"/>
                </a:solidFill>
              </a:rPr>
              <a:t>센서값</a:t>
            </a:r>
            <a:r>
              <a:rPr lang="ko-KR" altLang="en-US" sz="2400" dirty="0" smtClean="0">
                <a:solidFill>
                  <a:schemeClr val="bg1"/>
                </a:solidFill>
              </a:rPr>
              <a:t> 동시 전송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99992" y="72489"/>
            <a:ext cx="4419800" cy="6524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100" dirty="0" err="1"/>
              <a:t>int</a:t>
            </a:r>
            <a:r>
              <a:rPr lang="en-US" altLang="ko-KR" sz="1100" dirty="0"/>
              <a:t> </a:t>
            </a:r>
            <a:r>
              <a:rPr lang="en-US" altLang="ko-KR" sz="1100" dirty="0" err="1"/>
              <a:t>num</a:t>
            </a:r>
            <a:r>
              <a:rPr lang="en-US" altLang="ko-KR" sz="1100" dirty="0"/>
              <a:t> = -1;</a:t>
            </a:r>
          </a:p>
          <a:p>
            <a:endParaRPr lang="en-US" altLang="ko-KR" sz="1100" dirty="0"/>
          </a:p>
          <a:p>
            <a:r>
              <a:rPr lang="en-US" altLang="ko-KR" sz="1100" dirty="0"/>
              <a:t>void loop()</a:t>
            </a:r>
          </a:p>
          <a:p>
            <a:r>
              <a:rPr lang="en-US" altLang="ko-KR" sz="1100" dirty="0"/>
              <a:t>{</a:t>
            </a:r>
          </a:p>
          <a:p>
            <a:r>
              <a:rPr lang="en-US" altLang="ko-KR" sz="1100" dirty="0"/>
              <a:t>	//30 sec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err="1"/>
              <a:t>num</a:t>
            </a:r>
            <a:r>
              <a:rPr lang="en-US" altLang="ko-KR" sz="1100" dirty="0"/>
              <a:t> = (</a:t>
            </a:r>
            <a:r>
              <a:rPr lang="en-US" altLang="ko-KR" sz="1100" dirty="0" err="1"/>
              <a:t>num</a:t>
            </a:r>
            <a:r>
              <a:rPr lang="en-US" altLang="ko-KR" sz="1100" dirty="0"/>
              <a:t> + 1) % 30;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err="1"/>
              <a:t>Serial.println</a:t>
            </a:r>
            <a:r>
              <a:rPr lang="en-US" altLang="ko-KR" sz="1100" dirty="0"/>
              <a:t>(</a:t>
            </a:r>
            <a:r>
              <a:rPr lang="en-US" altLang="ko-KR" sz="1100" dirty="0" err="1"/>
              <a:t>num</a:t>
            </a:r>
            <a:r>
              <a:rPr lang="en-US" altLang="ko-KR" sz="1100" dirty="0"/>
              <a:t>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	String s = </a:t>
            </a:r>
            <a:r>
              <a:rPr lang="en-US" altLang="ko-KR" sz="1100" dirty="0" err="1"/>
              <a:t>wifi.WiFiRead</a:t>
            </a:r>
            <a:r>
              <a:rPr lang="en-US" altLang="ko-KR" sz="1100" dirty="0"/>
              <a:t>();</a:t>
            </a:r>
          </a:p>
          <a:p>
            <a:r>
              <a:rPr lang="en-US" altLang="ko-KR" sz="1100" dirty="0"/>
              <a:t>	</a:t>
            </a:r>
          </a:p>
          <a:p>
            <a:r>
              <a:rPr lang="en-US" altLang="ko-KR" sz="1100" dirty="0"/>
              <a:t>	if (</a:t>
            </a:r>
            <a:r>
              <a:rPr lang="en-US" altLang="ko-KR" sz="1100" dirty="0" err="1"/>
              <a:t>s.length</a:t>
            </a:r>
            <a:r>
              <a:rPr lang="en-US" altLang="ko-KR" sz="1100" dirty="0"/>
              <a:t>() &gt; 0)</a:t>
            </a:r>
          </a:p>
          <a:p>
            <a:r>
              <a:rPr lang="en-US" altLang="ko-KR" sz="1100" dirty="0"/>
              <a:t>	{</a:t>
            </a:r>
          </a:p>
          <a:p>
            <a:r>
              <a:rPr lang="en-US" altLang="ko-KR" sz="1100" dirty="0"/>
              <a:t>		</a:t>
            </a:r>
            <a:r>
              <a:rPr lang="en-US" altLang="ko-KR" sz="1100" dirty="0" err="1"/>
              <a:t>Serial.println</a:t>
            </a:r>
            <a:r>
              <a:rPr lang="en-US" altLang="ko-KR" sz="1100" dirty="0"/>
              <a:t>(s);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		if (s == "on")</a:t>
            </a:r>
          </a:p>
          <a:p>
            <a:r>
              <a:rPr lang="en-US" altLang="ko-KR" sz="1100" dirty="0"/>
              <a:t>			</a:t>
            </a:r>
            <a:r>
              <a:rPr lang="en-US" altLang="ko-KR" sz="1100" dirty="0" err="1"/>
              <a:t>digitalWrite</a:t>
            </a:r>
            <a:r>
              <a:rPr lang="en-US" altLang="ko-KR" sz="1100" dirty="0"/>
              <a:t>(13, HIGH);</a:t>
            </a:r>
          </a:p>
          <a:p>
            <a:r>
              <a:rPr lang="en-US" altLang="ko-KR" sz="1100" dirty="0"/>
              <a:t>		else if (s == "off")</a:t>
            </a:r>
          </a:p>
          <a:p>
            <a:r>
              <a:rPr lang="en-US" altLang="ko-KR" sz="1100" dirty="0"/>
              <a:t>			</a:t>
            </a:r>
            <a:r>
              <a:rPr lang="en-US" altLang="ko-KR" sz="1100" dirty="0" err="1"/>
              <a:t>digitalWrite</a:t>
            </a:r>
            <a:r>
              <a:rPr lang="en-US" altLang="ko-KR" sz="1100" dirty="0"/>
              <a:t>(13, LOW);</a:t>
            </a:r>
          </a:p>
          <a:p>
            <a:r>
              <a:rPr lang="en-US" altLang="ko-KR" sz="1100" dirty="0"/>
              <a:t>	}</a:t>
            </a:r>
          </a:p>
          <a:p>
            <a:endParaRPr lang="en-US" altLang="ko-KR" sz="1100" dirty="0"/>
          </a:p>
          <a:p>
            <a:endParaRPr lang="en-US" altLang="ko-KR" sz="1100" dirty="0"/>
          </a:p>
          <a:p>
            <a:r>
              <a:rPr lang="en-US" altLang="ko-KR" sz="1100" dirty="0"/>
              <a:t>	if (</a:t>
            </a:r>
            <a:r>
              <a:rPr lang="en-US" altLang="ko-KR" sz="1100" dirty="0" err="1"/>
              <a:t>num</a:t>
            </a:r>
            <a:r>
              <a:rPr lang="en-US" altLang="ko-KR" sz="1100" dirty="0"/>
              <a:t> == 0)</a:t>
            </a:r>
          </a:p>
          <a:p>
            <a:r>
              <a:rPr lang="en-US" altLang="ko-KR" sz="1100" dirty="0"/>
              <a:t>	{</a:t>
            </a:r>
          </a:p>
          <a:p>
            <a:r>
              <a:rPr lang="en-US" altLang="ko-KR" sz="1100" dirty="0"/>
              <a:t>		</a:t>
            </a:r>
            <a:r>
              <a:rPr lang="en-US" altLang="ko-KR" sz="1100" dirty="0" err="1"/>
              <a:t>int</a:t>
            </a:r>
            <a:r>
              <a:rPr lang="en-US" altLang="ko-KR" sz="1100" dirty="0"/>
              <a:t> a0 = </a:t>
            </a:r>
            <a:r>
              <a:rPr lang="en-US" altLang="ko-KR" sz="1100" dirty="0" err="1"/>
              <a:t>analogRead</a:t>
            </a:r>
            <a:r>
              <a:rPr lang="en-US" altLang="ko-KR" sz="1100" dirty="0"/>
              <a:t>(0);</a:t>
            </a:r>
          </a:p>
          <a:p>
            <a:r>
              <a:rPr lang="en-US" altLang="ko-KR" sz="1100" dirty="0"/>
              <a:t>		</a:t>
            </a:r>
            <a:r>
              <a:rPr lang="en-US" altLang="ko-KR" sz="1100" dirty="0" err="1"/>
              <a:t>int</a:t>
            </a:r>
            <a:r>
              <a:rPr lang="en-US" altLang="ko-KR" sz="1100" dirty="0"/>
              <a:t> a1 = </a:t>
            </a:r>
            <a:r>
              <a:rPr lang="en-US" altLang="ko-KR" sz="1100" dirty="0" err="1"/>
              <a:t>analogRead</a:t>
            </a:r>
            <a:r>
              <a:rPr lang="en-US" altLang="ko-KR" sz="1100" dirty="0"/>
              <a:t>(1);</a:t>
            </a:r>
          </a:p>
          <a:p>
            <a:endParaRPr lang="en-US" altLang="ko-KR" sz="1100" dirty="0"/>
          </a:p>
          <a:p>
            <a:r>
              <a:rPr lang="en-US" altLang="ko-KR" sz="1100" dirty="0">
                <a:solidFill>
                  <a:srgbClr val="C00000"/>
                </a:solidFill>
              </a:rPr>
              <a:t>		</a:t>
            </a:r>
            <a:r>
              <a:rPr lang="en-US" altLang="ko-KR" sz="1100" dirty="0" err="1">
                <a:solidFill>
                  <a:srgbClr val="C00000"/>
                </a:solidFill>
              </a:rPr>
              <a:t>wifi.WiFiWrite</a:t>
            </a:r>
            <a:r>
              <a:rPr lang="en-US" altLang="ko-KR" sz="1100" dirty="0">
                <a:solidFill>
                  <a:srgbClr val="C00000"/>
                </a:solidFill>
              </a:rPr>
              <a:t>("CDS", a0);</a:t>
            </a:r>
          </a:p>
          <a:p>
            <a:r>
              <a:rPr lang="en-US" altLang="ko-KR" sz="1100" dirty="0">
                <a:solidFill>
                  <a:srgbClr val="C00000"/>
                </a:solidFill>
              </a:rPr>
              <a:t>		delay(100);</a:t>
            </a:r>
          </a:p>
          <a:p>
            <a:r>
              <a:rPr lang="en-US" altLang="ko-KR" sz="1100" dirty="0">
                <a:solidFill>
                  <a:srgbClr val="C00000"/>
                </a:solidFill>
              </a:rPr>
              <a:t>		</a:t>
            </a:r>
            <a:r>
              <a:rPr lang="en-US" altLang="ko-KR" sz="1100" dirty="0" err="1">
                <a:solidFill>
                  <a:srgbClr val="C00000"/>
                </a:solidFill>
              </a:rPr>
              <a:t>wifi.WiFiWrite</a:t>
            </a:r>
            <a:r>
              <a:rPr lang="en-US" altLang="ko-KR" sz="1100" dirty="0">
                <a:solidFill>
                  <a:srgbClr val="C00000"/>
                </a:solidFill>
              </a:rPr>
              <a:t>("PSD", a1);</a:t>
            </a:r>
          </a:p>
          <a:p>
            <a:endParaRPr lang="en-US" altLang="ko-KR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		</a:t>
            </a:r>
            <a:r>
              <a:rPr lang="en-US" altLang="ko-KR" sz="1100" dirty="0" err="1">
                <a:solidFill>
                  <a:srgbClr val="C00000"/>
                </a:solidFill>
              </a:rPr>
              <a:t>wifi.SendList</a:t>
            </a:r>
            <a:r>
              <a:rPr lang="en-US" altLang="ko-KR" sz="1100" dirty="0">
                <a:solidFill>
                  <a:srgbClr val="C00000"/>
                </a:solidFill>
              </a:rPr>
              <a:t>();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		delay(500)</a:t>
            </a:r>
          </a:p>
          <a:p>
            <a:r>
              <a:rPr lang="en-US" altLang="ko-KR" sz="1100" dirty="0"/>
              <a:t>	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r>
              <a:rPr lang="en-US" altLang="ko-KR" sz="1100" dirty="0"/>
              <a:t>	}</a:t>
            </a:r>
          </a:p>
          <a:p>
            <a:endParaRPr lang="en-US" altLang="ko-KR" sz="1100" dirty="0"/>
          </a:p>
          <a:p>
            <a:r>
              <a:rPr lang="en-US" altLang="ko-KR" sz="1100" dirty="0"/>
              <a:t>	delay(1000);</a:t>
            </a:r>
          </a:p>
          <a:p>
            <a:r>
              <a:rPr lang="en-US" altLang="ko-KR" sz="1100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1343003"/>
            <a:ext cx="3586238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800" dirty="0"/>
          </a:p>
          <a:p>
            <a:r>
              <a:rPr lang="en-US" altLang="ko-KR" sz="800" dirty="0"/>
              <a:t>void setup()</a:t>
            </a:r>
          </a:p>
          <a:p>
            <a:r>
              <a:rPr lang="en-US" altLang="ko-KR" sz="800" dirty="0" smtClean="0"/>
              <a:t>{</a:t>
            </a:r>
          </a:p>
          <a:p>
            <a:pPr lvl="1"/>
            <a:r>
              <a:rPr lang="en-US" altLang="ko-KR" sz="800" dirty="0" err="1" smtClean="0"/>
              <a:t>Serial.begin</a:t>
            </a:r>
            <a:r>
              <a:rPr lang="en-US" altLang="ko-KR" sz="800" dirty="0" smtClean="0"/>
              <a:t>(115200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endParaRPr lang="en-US" altLang="ko-KR" sz="800" dirty="0"/>
          </a:p>
          <a:p>
            <a:pPr lvl="1"/>
            <a:r>
              <a:rPr lang="en-US" altLang="ko-KR" sz="800" dirty="0" err="1" smtClean="0"/>
              <a:t>wifi.begin</a:t>
            </a:r>
            <a:r>
              <a:rPr lang="en-US" altLang="ko-KR" sz="800" dirty="0" smtClean="0"/>
              <a:t>(9600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smtClean="0"/>
              <a:t>delay(500);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wifi.SSID</a:t>
            </a:r>
            <a:r>
              <a:rPr lang="en-US" altLang="ko-KR" sz="800" dirty="0" smtClean="0"/>
              <a:t>("HelloApps");</a:t>
            </a:r>
            <a:endParaRPr lang="en-US" altLang="ko-KR" sz="800" dirty="0"/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wifi.Password</a:t>
            </a:r>
            <a:r>
              <a:rPr lang="en-US" altLang="ko-KR" sz="800" dirty="0"/>
              <a:t>("HelloApps");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wifi.ConnectAP</a:t>
            </a:r>
            <a:r>
              <a:rPr lang="en-US" altLang="ko-KR" sz="800" dirty="0"/>
              <a:t>();</a:t>
            </a:r>
          </a:p>
          <a:p>
            <a:pPr lvl="1"/>
            <a:r>
              <a:rPr lang="en-US" altLang="ko-KR" sz="800" dirty="0" smtClean="0"/>
              <a:t>delay(500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endParaRPr lang="en-US" altLang="ko-KR" sz="800" dirty="0"/>
          </a:p>
          <a:p>
            <a:pPr lvl="1"/>
            <a:r>
              <a:rPr lang="en-US" altLang="ko-KR" sz="800" dirty="0" err="1" smtClean="0"/>
              <a:t>wifi.Host</a:t>
            </a:r>
            <a:r>
              <a:rPr lang="en-US" altLang="ko-KR" sz="800" dirty="0"/>
              <a:t>("spl3d.azurewebsites.net");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wifi.Port</a:t>
            </a:r>
            <a:r>
              <a:rPr lang="en-US" altLang="ko-KR" sz="800" dirty="0"/>
              <a:t>("80");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 smtClean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wifi.Path</a:t>
            </a:r>
            <a:r>
              <a:rPr lang="en-US" altLang="ko-KR" sz="800" dirty="0"/>
              <a:t>("/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Serial.println</a:t>
            </a:r>
            <a:r>
              <a:rPr lang="en-US" altLang="ko-KR" sz="800" dirty="0"/>
              <a:t>("http://spl3d.azurewebsites.net/</a:t>
            </a:r>
            <a:r>
              <a:rPr lang="en-US" altLang="ko-KR" sz="800" dirty="0" err="1"/>
              <a:t>iot</a:t>
            </a:r>
            <a:r>
              <a:rPr lang="en-US" altLang="ko-KR" sz="800" dirty="0"/>
              <a:t>/data.aspx</a:t>
            </a:r>
            <a:r>
              <a:rPr lang="en-US" altLang="ko-KR" sz="800" dirty="0" smtClean="0"/>
              <a:t>");</a:t>
            </a:r>
          </a:p>
          <a:p>
            <a:pPr lvl="1"/>
            <a:endParaRPr lang="en-US" altLang="ko-KR" sz="800" dirty="0"/>
          </a:p>
          <a:p>
            <a:pPr lvl="1"/>
            <a:r>
              <a:rPr lang="en-US" altLang="ko-KR" sz="800" dirty="0" err="1" smtClean="0"/>
              <a:t>wifi.UserID</a:t>
            </a:r>
            <a:r>
              <a:rPr lang="en-US" altLang="ko-KR" sz="800" dirty="0"/>
              <a:t>("12345");</a:t>
            </a:r>
          </a:p>
          <a:p>
            <a:pPr lvl="1"/>
            <a:r>
              <a:rPr lang="en-US" altLang="ko-KR" sz="800" dirty="0" smtClean="0"/>
              <a:t>delay(200</a:t>
            </a:r>
            <a:r>
              <a:rPr lang="en-US" altLang="ko-KR" sz="800" dirty="0"/>
              <a:t>);</a:t>
            </a:r>
          </a:p>
          <a:p>
            <a:pPr lvl="1"/>
            <a:r>
              <a:rPr lang="en-US" altLang="ko-KR" sz="800" dirty="0" err="1" smtClean="0"/>
              <a:t>Serial.print</a:t>
            </a:r>
            <a:r>
              <a:rPr lang="en-US" altLang="ko-KR" sz="800" dirty="0" smtClean="0"/>
              <a:t>(</a:t>
            </a:r>
            <a:r>
              <a:rPr lang="en-US" altLang="ko-KR" sz="800" dirty="0" err="1" smtClean="0"/>
              <a:t>wifi.Message</a:t>
            </a:r>
            <a:r>
              <a:rPr lang="en-US" altLang="ko-KR" sz="800" dirty="0"/>
              <a:t>());</a:t>
            </a:r>
          </a:p>
          <a:p>
            <a:r>
              <a:rPr lang="en-US" altLang="ko-KR" sz="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84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36306"/>
            <a:ext cx="8856984" cy="816430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여러 개의 </a:t>
            </a:r>
            <a:r>
              <a:rPr lang="ko-KR" altLang="en-US" sz="2800" dirty="0" err="1" smtClean="0"/>
              <a:t>센서값</a:t>
            </a:r>
            <a:r>
              <a:rPr lang="ko-KR" altLang="en-US" sz="2800" dirty="0" smtClean="0"/>
              <a:t> 동시 전송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680873"/>
            <a:ext cx="7008451" cy="4142619"/>
          </a:xfrm>
          <a:prstGeom prst="rect">
            <a:avLst/>
          </a:prstGeom>
        </p:spPr>
      </p:pic>
      <p:sp>
        <p:nvSpPr>
          <p:cNvPr id="9" name="아래쪽 화살표 8"/>
          <p:cNvSpPr/>
          <p:nvPr/>
        </p:nvSpPr>
        <p:spPr>
          <a:xfrm rot="16200000">
            <a:off x="647564" y="4113076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7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266</Words>
  <Application>Microsoft Office PowerPoint</Application>
  <PresentationFormat>화면 슬라이드 쇼(4:3)</PresentationFormat>
  <Paragraphs>182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HY그래픽M</vt:lpstr>
      <vt:lpstr>맑은 고딕</vt:lpstr>
      <vt:lpstr>Arial</vt:lpstr>
      <vt:lpstr>Trebuchet MS</vt:lpstr>
      <vt:lpstr>Wingdings 3</vt:lpstr>
      <vt:lpstr>패싯</vt:lpstr>
      <vt:lpstr>클라우드 서버로 사용자 데이터 전송하기</vt:lpstr>
      <vt:lpstr>WiFi 코딩 업로드 전 준비사항</vt:lpstr>
      <vt:lpstr>PowerPoint 프레젠테이션</vt:lpstr>
      <vt:lpstr>데이터 이름과 값 전송하기</vt:lpstr>
      <vt:lpstr>데이터 이름과 값 전송하기</vt:lpstr>
      <vt:lpstr>데이터 이름과 값 전송하기</vt:lpstr>
      <vt:lpstr>PowerPoint 프레젠테이션</vt:lpstr>
      <vt:lpstr>여러 개의 센서값 동시 전송</vt:lpstr>
      <vt:lpstr>여러 개의 센서값 동시 전송</vt:lpstr>
      <vt:lpstr>여러 개의 센서값 동시 전송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1930</cp:revision>
  <dcterms:created xsi:type="dcterms:W3CDTF">2015-05-01T02:42:52Z</dcterms:created>
  <dcterms:modified xsi:type="dcterms:W3CDTF">2018-10-06T14:47:58Z</dcterms:modified>
</cp:coreProperties>
</file>