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78" r:id="rId2"/>
    <p:sldId id="721" r:id="rId3"/>
    <p:sldId id="694" r:id="rId4"/>
    <p:sldId id="711" r:id="rId5"/>
    <p:sldId id="709" r:id="rId6"/>
    <p:sldId id="710" r:id="rId7"/>
    <p:sldId id="712" r:id="rId8"/>
    <p:sldId id="713" r:id="rId9"/>
    <p:sldId id="714" r:id="rId10"/>
    <p:sldId id="716" r:id="rId11"/>
    <p:sldId id="717" r:id="rId12"/>
    <p:sldId id="718" r:id="rId13"/>
    <p:sldId id="719" r:id="rId14"/>
    <p:sldId id="720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en-US" altLang="ko-KR" sz="4000" dirty="0" smtClean="0"/>
              <a:t>ST </a:t>
            </a:r>
            <a:r>
              <a:rPr lang="ko-KR" altLang="en-US" sz="4000" smtClean="0"/>
              <a:t>모드에서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smtClean="0"/>
              <a:t>센서값 </a:t>
            </a:r>
            <a:r>
              <a:rPr lang="ko-KR" altLang="en-US" sz="4000" dirty="0" smtClean="0"/>
              <a:t>전송하기</a:t>
            </a:r>
            <a:endParaRPr lang="ko-KR" altLang="en-US" sz="4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497855" y="2924944"/>
            <a:ext cx="5109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여러 </a:t>
            </a:r>
            <a:r>
              <a:rPr lang="ko-KR" altLang="en-US" sz="4000" dirty="0" err="1" smtClean="0"/>
              <a:t>센서값</a:t>
            </a:r>
            <a:r>
              <a:rPr lang="ko-KR" altLang="en-US" sz="4000" dirty="0" smtClean="0"/>
              <a:t> 전송하기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021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여러 센서 값을 동시에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Loop </a:t>
            </a:r>
            <a:r>
              <a:rPr lang="ko-KR" altLang="en-US" smtClean="0"/>
              <a:t>함수에 다음과 같이 수정된 전송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83568" y="2132856"/>
            <a:ext cx="2260555" cy="3939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/>
              <a:t>{</a:t>
            </a:r>
          </a:p>
          <a:p>
            <a:pPr lvl="1"/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wifi.SSID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wifi.ConnectAP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wifi.BeginServer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0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6360" y="2132856"/>
            <a:ext cx="3779881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void loop()</a:t>
            </a:r>
            <a:endParaRPr lang="en-US" altLang="ko-KR" dirty="0"/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 smtClean="0">
                <a:solidFill>
                  <a:srgbClr val="C00000"/>
                </a:solidFill>
              </a:rPr>
              <a:t>int</a:t>
            </a:r>
            <a:r>
              <a:rPr lang="en-US" altLang="ko-KR" dirty="0" smtClean="0">
                <a:solidFill>
                  <a:srgbClr val="C00000"/>
                </a:solidFill>
              </a:rPr>
              <a:t> </a:t>
            </a:r>
            <a:r>
              <a:rPr lang="en-US" altLang="ko-KR" dirty="0">
                <a:solidFill>
                  <a:srgbClr val="C00000"/>
                </a:solidFill>
              </a:rPr>
              <a:t>a0 = </a:t>
            </a:r>
            <a:r>
              <a:rPr lang="en-US" altLang="ko-KR" dirty="0" err="1">
                <a:solidFill>
                  <a:srgbClr val="C00000"/>
                </a:solidFill>
              </a:rPr>
              <a:t>analogRead</a:t>
            </a:r>
            <a:r>
              <a:rPr lang="en-US" altLang="ko-KR" dirty="0">
                <a:solidFill>
                  <a:srgbClr val="C00000"/>
                </a:solidFill>
              </a:rPr>
              <a:t>(0);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int</a:t>
            </a:r>
            <a:r>
              <a:rPr lang="en-US" altLang="ko-KR" dirty="0">
                <a:solidFill>
                  <a:srgbClr val="C00000"/>
                </a:solidFill>
              </a:rPr>
              <a:t> a1 = </a:t>
            </a:r>
            <a:r>
              <a:rPr lang="en-US" altLang="ko-KR" dirty="0" err="1">
                <a:solidFill>
                  <a:srgbClr val="C00000"/>
                </a:solidFill>
              </a:rPr>
              <a:t>analogRead</a:t>
            </a:r>
            <a:r>
              <a:rPr lang="en-US" altLang="ko-KR" dirty="0">
                <a:solidFill>
                  <a:srgbClr val="C00000"/>
                </a:solidFill>
              </a:rPr>
              <a:t>(1);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wifi.WiFiWrite</a:t>
            </a:r>
            <a:r>
              <a:rPr lang="en-US" altLang="ko-KR" dirty="0">
                <a:solidFill>
                  <a:srgbClr val="C00000"/>
                </a:solidFill>
              </a:rPr>
              <a:t>("CDS", a0);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	delay(100);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wifi.WiFiWrite</a:t>
            </a:r>
            <a:r>
              <a:rPr lang="en-US" altLang="ko-KR" dirty="0">
                <a:solidFill>
                  <a:srgbClr val="C00000"/>
                </a:solidFill>
              </a:rPr>
              <a:t>("PSD", a1);</a:t>
            </a:r>
          </a:p>
          <a:p>
            <a:endParaRPr lang="en-US" altLang="ko-KR" dirty="0" smtClean="0"/>
          </a:p>
          <a:p>
            <a:r>
              <a:rPr lang="en-US" altLang="ko-KR" dirty="0"/>
              <a:t>	delay(200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68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여러 센서 값을 동시에 전송하기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새로고침으로</a:t>
            </a:r>
            <a:r>
              <a:rPr lang="ko-KR" altLang="en-US" smtClean="0"/>
              <a:t> 웹 페이지를 갱신해 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556" y="2160240"/>
            <a:ext cx="3397560" cy="4077072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 rot="10208722">
            <a:off x="4453482" y="3415958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217316" y="3027417"/>
            <a:ext cx="2169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Write Data </a:t>
            </a:r>
            <a:r>
              <a:rPr lang="ko-KR" altLang="en-US" smtClean="0"/>
              <a:t>항목에</a:t>
            </a:r>
            <a:endParaRPr lang="en-US" altLang="ko-KR" dirty="0" smtClean="0"/>
          </a:p>
          <a:p>
            <a:r>
              <a:rPr lang="ko-KR" altLang="en-US" dirty="0" smtClean="0"/>
              <a:t>여러 개의 </a:t>
            </a:r>
            <a:r>
              <a:rPr lang="ko-KR" altLang="en-US" dirty="0" err="1" smtClean="0"/>
              <a:t>센서값이</a:t>
            </a:r>
            <a:endParaRPr lang="en-US" altLang="ko-KR" dirty="0" smtClean="0"/>
          </a:p>
          <a:p>
            <a:r>
              <a:rPr lang="ko-KR" altLang="en-US" dirty="0" smtClean="0"/>
              <a:t>같이 표시된다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31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509883" y="2924944"/>
            <a:ext cx="50850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센서 읽기와 </a:t>
            </a:r>
            <a:r>
              <a:rPr lang="en-US" altLang="ko-KR" sz="4000" dirty="0" smtClean="0"/>
              <a:t>LED </a:t>
            </a:r>
            <a:r>
              <a:rPr lang="ko-KR" altLang="en-US" sz="4000" smtClean="0"/>
              <a:t>제어</a:t>
            </a:r>
            <a:endParaRPr lang="en-US" altLang="ko-KR" sz="4000" dirty="0" smtClean="0"/>
          </a:p>
          <a:p>
            <a:pPr algn="ctr"/>
            <a:r>
              <a:rPr lang="ko-KR" altLang="en-US" sz="4000" dirty="0" smtClean="0"/>
              <a:t>동시에 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587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센서 읽기와 </a:t>
            </a:r>
            <a:r>
              <a:rPr lang="en-US" altLang="ko-KR" sz="2800" dirty="0" smtClean="0"/>
              <a:t>LED </a:t>
            </a:r>
            <a:r>
              <a:rPr lang="ko-KR" altLang="en-US" sz="2800" smtClean="0"/>
              <a:t>제어 </a:t>
            </a:r>
            <a:r>
              <a:rPr lang="ko-KR" altLang="en-US" sz="2800" dirty="0" smtClean="0"/>
              <a:t>동시에 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센서값</a:t>
            </a:r>
            <a:r>
              <a:rPr lang="ko-KR" altLang="en-US" dirty="0" smtClean="0"/>
              <a:t> 전송과 </a:t>
            </a:r>
            <a:r>
              <a:rPr lang="en-US" altLang="ko-KR" dirty="0" smtClean="0"/>
              <a:t>LED </a:t>
            </a:r>
            <a:r>
              <a:rPr lang="ko-KR" altLang="en-US" smtClean="0"/>
              <a:t>제어 동시에 하기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83568" y="2132856"/>
            <a:ext cx="2260555" cy="3939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/>
              <a:t>{</a:t>
            </a:r>
          </a:p>
          <a:p>
            <a:pPr lvl="1"/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wifi.SSID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wifi.ConnectAP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wifi.BeginServer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0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6360" y="2132856"/>
            <a:ext cx="4809906" cy="41857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void loop()</a:t>
            </a:r>
            <a:endParaRPr lang="en-US" altLang="ko-KR" sz="1400" dirty="0"/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</a:t>
            </a:r>
            <a:r>
              <a:rPr lang="en-US" altLang="ko-KR" sz="1400" dirty="0" err="1">
                <a:solidFill>
                  <a:srgbClr val="C00000"/>
                </a:solidFill>
              </a:rPr>
              <a:t>int</a:t>
            </a:r>
            <a:r>
              <a:rPr lang="en-US" altLang="ko-KR" sz="1400" dirty="0">
                <a:solidFill>
                  <a:srgbClr val="C00000"/>
                </a:solidFill>
              </a:rPr>
              <a:t> a = </a:t>
            </a:r>
            <a:r>
              <a:rPr lang="en-US" altLang="ko-KR" sz="1400" dirty="0" err="1">
                <a:solidFill>
                  <a:srgbClr val="C00000"/>
                </a:solidFill>
              </a:rPr>
              <a:t>analogRead</a:t>
            </a:r>
            <a:r>
              <a:rPr lang="en-US" altLang="ko-KR" sz="1400" dirty="0">
                <a:solidFill>
                  <a:srgbClr val="C00000"/>
                </a:solidFill>
              </a:rPr>
              <a:t>(0);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</a:t>
            </a:r>
            <a:r>
              <a:rPr lang="en-US" altLang="ko-KR" sz="1400" dirty="0" err="1">
                <a:solidFill>
                  <a:srgbClr val="C00000"/>
                </a:solidFill>
              </a:rPr>
              <a:t>wifi.WiFiWrite</a:t>
            </a:r>
            <a:r>
              <a:rPr lang="en-US" altLang="ko-KR" sz="1400" dirty="0">
                <a:solidFill>
                  <a:srgbClr val="C00000"/>
                </a:solidFill>
              </a:rPr>
              <a:t>("CDS", a);</a:t>
            </a:r>
          </a:p>
          <a:p>
            <a:endParaRPr lang="en-US" altLang="ko-KR" sz="1400" dirty="0">
              <a:solidFill>
                <a:srgbClr val="C00000"/>
              </a:solidFill>
            </a:endParaRPr>
          </a:p>
          <a:p>
            <a:r>
              <a:rPr lang="en-US" altLang="ko-KR" sz="1400" dirty="0">
                <a:solidFill>
                  <a:srgbClr val="C00000"/>
                </a:solidFill>
              </a:rPr>
              <a:t>	String s = </a:t>
            </a:r>
            <a:r>
              <a:rPr lang="en-US" altLang="ko-KR" sz="1400" dirty="0" err="1">
                <a:solidFill>
                  <a:srgbClr val="C00000"/>
                </a:solidFill>
              </a:rPr>
              <a:t>wifi.WiFiRead</a:t>
            </a:r>
            <a:r>
              <a:rPr lang="en-US" altLang="ko-KR" sz="1400" dirty="0">
                <a:solidFill>
                  <a:srgbClr val="C00000"/>
                </a:solidFill>
              </a:rPr>
              <a:t>();</a:t>
            </a:r>
          </a:p>
          <a:p>
            <a:endParaRPr lang="en-US" altLang="ko-KR" sz="1400" dirty="0">
              <a:solidFill>
                <a:srgbClr val="C00000"/>
              </a:solidFill>
            </a:endParaRPr>
          </a:p>
          <a:p>
            <a:r>
              <a:rPr lang="en-US" altLang="ko-KR" sz="1400" dirty="0">
                <a:solidFill>
                  <a:srgbClr val="C00000"/>
                </a:solidFill>
              </a:rPr>
              <a:t>	if (</a:t>
            </a:r>
            <a:r>
              <a:rPr lang="en-US" altLang="ko-KR" sz="1400" dirty="0" err="1">
                <a:solidFill>
                  <a:srgbClr val="C00000"/>
                </a:solidFill>
              </a:rPr>
              <a:t>s.length</a:t>
            </a:r>
            <a:r>
              <a:rPr lang="en-US" altLang="ko-KR" sz="1400" dirty="0">
                <a:solidFill>
                  <a:srgbClr val="C00000"/>
                </a:solidFill>
              </a:rPr>
              <a:t>() &gt; 0)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{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	</a:t>
            </a:r>
            <a:r>
              <a:rPr lang="en-US" altLang="ko-KR" sz="1400" dirty="0" err="1">
                <a:solidFill>
                  <a:srgbClr val="C00000"/>
                </a:solidFill>
              </a:rPr>
              <a:t>Serial.println</a:t>
            </a:r>
            <a:r>
              <a:rPr lang="en-US" altLang="ko-KR" sz="1400" dirty="0">
                <a:solidFill>
                  <a:srgbClr val="C00000"/>
                </a:solidFill>
              </a:rPr>
              <a:t>(s);</a:t>
            </a:r>
          </a:p>
          <a:p>
            <a:endParaRPr lang="en-US" altLang="ko-KR" sz="1400" dirty="0">
              <a:solidFill>
                <a:srgbClr val="C00000"/>
              </a:solidFill>
            </a:endParaRPr>
          </a:p>
          <a:p>
            <a:r>
              <a:rPr lang="en-US" altLang="ko-KR" sz="1400" dirty="0">
                <a:solidFill>
                  <a:srgbClr val="C00000"/>
                </a:solidFill>
              </a:rPr>
              <a:t>		if (s == "on")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		</a:t>
            </a:r>
            <a:r>
              <a:rPr lang="en-US" altLang="ko-KR" sz="1400" dirty="0" err="1">
                <a:solidFill>
                  <a:srgbClr val="C00000"/>
                </a:solidFill>
              </a:rPr>
              <a:t>digitalWrite</a:t>
            </a:r>
            <a:r>
              <a:rPr lang="en-US" altLang="ko-KR" sz="1400" dirty="0">
                <a:solidFill>
                  <a:srgbClr val="C00000"/>
                </a:solidFill>
              </a:rPr>
              <a:t>(13, HIGH);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	else if (s == "off")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		</a:t>
            </a:r>
            <a:r>
              <a:rPr lang="en-US" altLang="ko-KR" sz="1400" dirty="0" err="1">
                <a:solidFill>
                  <a:srgbClr val="C00000"/>
                </a:solidFill>
              </a:rPr>
              <a:t>digitalWrite</a:t>
            </a:r>
            <a:r>
              <a:rPr lang="en-US" altLang="ko-KR" sz="1400" dirty="0">
                <a:solidFill>
                  <a:srgbClr val="C00000"/>
                </a:solidFill>
              </a:rPr>
              <a:t>(13, LOW);</a:t>
            </a:r>
          </a:p>
          <a:p>
            <a:r>
              <a:rPr lang="en-US" altLang="ko-KR" sz="1400" dirty="0">
                <a:solidFill>
                  <a:srgbClr val="C00000"/>
                </a:solidFill>
              </a:rPr>
              <a:t>	</a:t>
            </a:r>
            <a:r>
              <a:rPr lang="en-US" altLang="ko-KR" sz="1400" dirty="0" smtClean="0">
                <a:solidFill>
                  <a:srgbClr val="C00000"/>
                </a:solidFill>
              </a:rPr>
              <a:t>}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	delay(200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2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코딩 업로드 전 준비사항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항상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보드의 리셋 버튼을 클릭하여 보드를 초기화 해 놓고 아두이노 프로그램을 업로드 해야 한다</a:t>
            </a:r>
            <a:r>
              <a:rPr lang="en-US" altLang="ko-KR" dirty="0" smtClean="0"/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984106"/>
            <a:ext cx="5205239" cy="3369910"/>
          </a:xfrm>
          <a:prstGeom prst="rect">
            <a:avLst/>
          </a:prstGeom>
        </p:spPr>
      </p:pic>
      <p:sp>
        <p:nvSpPr>
          <p:cNvPr id="5" name="아래쪽 화살표 4"/>
          <p:cNvSpPr/>
          <p:nvPr/>
        </p:nvSpPr>
        <p:spPr>
          <a:xfrm>
            <a:off x="2843808" y="2660070"/>
            <a:ext cx="432048" cy="64807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436901" y="2552058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리셋버튼을</a:t>
            </a:r>
            <a:endParaRPr lang="en-US" altLang="ko-KR" dirty="0" smtClean="0"/>
          </a:p>
          <a:p>
            <a:r>
              <a:rPr lang="ko-KR" altLang="en-US" dirty="0" smtClean="0"/>
              <a:t>눌러 전원</a:t>
            </a:r>
            <a:endParaRPr lang="en-US" altLang="ko-KR" dirty="0" smtClean="0"/>
          </a:p>
          <a:p>
            <a:r>
              <a:rPr lang="ko-KR" altLang="en-US" smtClean="0"/>
              <a:t>초기화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2560478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리셋버튼이</a:t>
            </a:r>
            <a:r>
              <a:rPr lang="ko-KR" altLang="en-US" sz="1400" dirty="0" smtClean="0"/>
              <a:t> 눌려지면 </a:t>
            </a:r>
            <a:r>
              <a:rPr lang="en-US" altLang="ko-KR" sz="1400" dirty="0" err="1" smtClean="0"/>
              <a:t>WiFi</a:t>
            </a:r>
            <a:r>
              <a:rPr lang="en-US" altLang="ko-KR" sz="1400" dirty="0" smtClean="0"/>
              <a:t> </a:t>
            </a:r>
            <a:r>
              <a:rPr lang="ko-KR" altLang="en-US" sz="1400" smtClean="0"/>
              <a:t>보드에서 실행중인</a:t>
            </a:r>
            <a:endParaRPr lang="en-US" altLang="ko-KR" sz="1400" dirty="0" smtClean="0"/>
          </a:p>
          <a:p>
            <a:r>
              <a:rPr lang="ko-KR" altLang="en-US" sz="1400" dirty="0" smtClean="0"/>
              <a:t>프로그램이 종료되고 다시 시작할 준비 상태가 됨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4672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84892" y="2924944"/>
            <a:ext cx="6135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/>
              <a:t>ST </a:t>
            </a:r>
            <a:r>
              <a:rPr lang="ko-KR" altLang="en-US" sz="4000" smtClean="0"/>
              <a:t>모드에서</a:t>
            </a:r>
            <a:endParaRPr lang="en-US" altLang="ko-KR" sz="4000" dirty="0" smtClean="0"/>
          </a:p>
          <a:p>
            <a:pPr algn="ctr"/>
            <a:r>
              <a:rPr lang="ko-KR" altLang="en-US" sz="4000" smtClean="0"/>
              <a:t>아두이노 </a:t>
            </a:r>
            <a:r>
              <a:rPr lang="ko-KR" altLang="en-US" sz="4000" dirty="0" err="1" smtClean="0"/>
              <a:t>센서값</a:t>
            </a:r>
            <a:r>
              <a:rPr lang="ko-KR" altLang="en-US" sz="4000" dirty="0" smtClean="0"/>
              <a:t> 전송하기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233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아날로그 센서 연결하기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아날로그 </a:t>
            </a:r>
            <a:r>
              <a:rPr lang="en-US" altLang="ko-KR" dirty="0" smtClean="0"/>
              <a:t>0</a:t>
            </a:r>
            <a:r>
              <a:rPr lang="ko-KR" altLang="en-US" smtClean="0"/>
              <a:t>번에 아무 아날로그 센서 하나를 연결한다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본 예시에서는 조도센서를 연결하였다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31628" y="3018927"/>
            <a:ext cx="61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0</a:t>
            </a:r>
            <a:r>
              <a:rPr lang="ko-KR" altLang="en-US" smtClean="0"/>
              <a:t>번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(A0)</a:t>
            </a: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860032" y="3676291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47864" y="3933056"/>
            <a:ext cx="4967646" cy="152059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70" y="2780928"/>
            <a:ext cx="2346210" cy="151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아날로그 센서 값을 읽어서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Loop </a:t>
            </a:r>
            <a:r>
              <a:rPr lang="ko-KR" altLang="en-US" smtClean="0"/>
              <a:t>함수에 다음과 같이 읽기 및 전송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83568" y="2132856"/>
            <a:ext cx="2260555" cy="3939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/>
              <a:t>{</a:t>
            </a:r>
          </a:p>
          <a:p>
            <a:pPr lvl="1"/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wifi.SSID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wifi.ConnectAP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wifi.BeginServer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000" dirty="0"/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9912" y="4873228"/>
            <a:ext cx="4118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wifi.WiFiWrite</a:t>
            </a:r>
            <a:r>
              <a:rPr lang="en-US" altLang="ko-KR" dirty="0" smtClean="0"/>
              <a:t>() </a:t>
            </a:r>
            <a:r>
              <a:rPr lang="ko-KR" altLang="en-US" smtClean="0"/>
              <a:t>명령어는 외부로 값을</a:t>
            </a:r>
            <a:endParaRPr lang="en-US" altLang="ko-KR" dirty="0" smtClean="0"/>
          </a:p>
          <a:p>
            <a:r>
              <a:rPr lang="ko-KR" altLang="en-US" dirty="0" smtClean="0"/>
              <a:t>전송한다</a:t>
            </a:r>
            <a:r>
              <a:rPr lang="en-US" altLang="ko-KR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6360" y="2132856"/>
            <a:ext cx="339734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void loop()</a:t>
            </a:r>
            <a:endParaRPr lang="en-US" altLang="ko-KR" dirty="0"/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int</a:t>
            </a:r>
            <a:r>
              <a:rPr lang="en-US" altLang="ko-KR" dirty="0">
                <a:solidFill>
                  <a:srgbClr val="C00000"/>
                </a:solidFill>
              </a:rPr>
              <a:t> a = </a:t>
            </a:r>
            <a:r>
              <a:rPr lang="en-US" altLang="ko-KR" dirty="0" err="1">
                <a:solidFill>
                  <a:srgbClr val="C00000"/>
                </a:solidFill>
              </a:rPr>
              <a:t>analogRead</a:t>
            </a:r>
            <a:r>
              <a:rPr lang="en-US" altLang="ko-KR" dirty="0">
                <a:solidFill>
                  <a:srgbClr val="C00000"/>
                </a:solidFill>
              </a:rPr>
              <a:t>(0</a:t>
            </a:r>
            <a:r>
              <a:rPr lang="en-US" altLang="ko-KR" dirty="0" smtClean="0">
                <a:solidFill>
                  <a:srgbClr val="C00000"/>
                </a:solidFill>
              </a:rPr>
              <a:t>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wifi.WiFiWrite</a:t>
            </a:r>
            <a:r>
              <a:rPr lang="en-US" altLang="ko-KR" dirty="0">
                <a:solidFill>
                  <a:srgbClr val="C00000"/>
                </a:solidFill>
              </a:rPr>
              <a:t>(a);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>
                <a:solidFill>
                  <a:srgbClr val="C00000"/>
                </a:solidFill>
              </a:rPr>
              <a:t>	delay(200</a:t>
            </a:r>
            <a:r>
              <a:rPr lang="en-US" altLang="ko-KR" dirty="0" smtClean="0">
                <a:solidFill>
                  <a:srgbClr val="C00000"/>
                </a:solidFill>
              </a:rPr>
              <a:t>);</a:t>
            </a:r>
          </a:p>
          <a:p>
            <a:r>
              <a:rPr lang="en-US" altLang="ko-K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53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웹브라우저에서</a:t>
            </a:r>
            <a:r>
              <a:rPr lang="ko-KR" altLang="en-US" smtClean="0"/>
              <a:t> 페이지를 다시 불러온다</a:t>
            </a:r>
            <a:r>
              <a:rPr lang="en-US" altLang="ko-KR" dirty="0" smtClean="0"/>
              <a:t>.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새로고침으로</a:t>
            </a:r>
            <a:r>
              <a:rPr lang="ko-KR" altLang="en-US" smtClean="0"/>
              <a:t> 웹 페이지를 갱신해 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828128"/>
            <a:ext cx="3757600" cy="4509120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 rot="10208722">
            <a:off x="4093442" y="3199932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932040" y="2972606"/>
            <a:ext cx="2784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Write Data </a:t>
            </a:r>
            <a:r>
              <a:rPr lang="ko-KR" altLang="en-US" smtClean="0"/>
              <a:t>항목에</a:t>
            </a:r>
            <a:endParaRPr lang="en-US" altLang="ko-KR" dirty="0" smtClean="0"/>
          </a:p>
          <a:p>
            <a:r>
              <a:rPr lang="ko-KR" altLang="en-US" dirty="0" smtClean="0"/>
              <a:t>조도 센서 값이 표시된다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11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41372" y="2924944"/>
            <a:ext cx="56220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/>
              <a:t>센서이름과 </a:t>
            </a:r>
            <a:r>
              <a:rPr lang="ko-KR" altLang="en-US" sz="4000" dirty="0" err="1" smtClean="0"/>
              <a:t>센서값</a:t>
            </a:r>
            <a:r>
              <a:rPr lang="ko-KR" altLang="en-US" sz="4000" dirty="0" smtClean="0"/>
              <a:t> 같이</a:t>
            </a:r>
            <a:endParaRPr lang="en-US" altLang="ko-KR" sz="4000" dirty="0" smtClean="0"/>
          </a:p>
          <a:p>
            <a:pPr algn="ctr"/>
            <a:r>
              <a:rPr lang="ko-KR" altLang="en-US" sz="4000" dirty="0" smtClean="0"/>
              <a:t>전송하기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637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센서 이름과 값을 같이 전송하기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Loop </a:t>
            </a:r>
            <a:r>
              <a:rPr lang="ko-KR" altLang="en-US" smtClean="0"/>
              <a:t>함수에 다음과 같이 수정된 전송 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83568" y="2132856"/>
            <a:ext cx="2260555" cy="3939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/>
              <a:t>{</a:t>
            </a:r>
          </a:p>
          <a:p>
            <a:pPr lvl="1"/>
            <a:r>
              <a:rPr lang="en-US" altLang="ko-KR" sz="1000" dirty="0" err="1"/>
              <a:t>Serial.begin</a:t>
            </a:r>
            <a:r>
              <a:rPr lang="en-US" altLang="ko-KR" sz="1000" dirty="0"/>
              <a:t>(115200);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/>
              <a:t>wifi.begin</a:t>
            </a:r>
            <a:r>
              <a:rPr lang="en-US" altLang="ko-KR" sz="1000" dirty="0"/>
              <a:t>(9600);</a:t>
            </a:r>
          </a:p>
          <a:p>
            <a:pPr lvl="1"/>
            <a:r>
              <a:rPr lang="en-US" altLang="ko-KR" sz="1000" dirty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wifi.SSID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/>
              <a:t>delay(200);</a:t>
            </a:r>
          </a:p>
          <a:p>
            <a:pPr lvl="1"/>
            <a:r>
              <a:rPr lang="en-US" altLang="ko-KR" sz="1000" dirty="0" err="1"/>
              <a:t>Serial.print</a:t>
            </a:r>
            <a:r>
              <a:rPr lang="en-US" altLang="ko-KR" sz="1000" dirty="0"/>
              <a:t>(</a:t>
            </a:r>
            <a:r>
              <a:rPr lang="en-US" altLang="ko-KR" sz="1000" dirty="0" err="1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wifi.ConnectAP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wifi.BeginServer</a:t>
            </a:r>
            <a:r>
              <a:rPr lang="en-US" altLang="ko-KR" sz="1000" dirty="0">
                <a:solidFill>
                  <a:srgbClr val="C00000"/>
                </a:solidFill>
              </a:rPr>
              <a:t>();</a:t>
            </a:r>
          </a:p>
          <a:p>
            <a:pPr lvl="1"/>
            <a:r>
              <a:rPr lang="en-US" altLang="ko-KR" sz="1000" dirty="0">
                <a:solidFill>
                  <a:srgbClr val="C00000"/>
                </a:solidFill>
              </a:rPr>
              <a:t>delay(500);</a:t>
            </a:r>
          </a:p>
          <a:p>
            <a:pPr lvl="1"/>
            <a:r>
              <a:rPr lang="en-US" altLang="ko-KR" sz="1000" dirty="0" err="1">
                <a:solidFill>
                  <a:srgbClr val="C00000"/>
                </a:solidFill>
              </a:rPr>
              <a:t>Serial.print</a:t>
            </a:r>
            <a:r>
              <a:rPr lang="en-US" altLang="ko-KR" sz="1000" dirty="0">
                <a:solidFill>
                  <a:srgbClr val="C00000"/>
                </a:solidFill>
              </a:rPr>
              <a:t>(</a:t>
            </a:r>
            <a:r>
              <a:rPr lang="en-US" altLang="ko-KR" sz="1000" dirty="0" err="1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000" dirty="0"/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9912" y="4873228"/>
            <a:ext cx="404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wifi.WiFiWrite</a:t>
            </a:r>
            <a:r>
              <a:rPr lang="en-US" altLang="ko-KR" dirty="0" smtClean="0"/>
              <a:t>() </a:t>
            </a:r>
            <a:r>
              <a:rPr lang="ko-KR" altLang="en-US" smtClean="0"/>
              <a:t>명령어에서는 이름과</a:t>
            </a:r>
            <a:endParaRPr lang="en-US" altLang="ko-KR" dirty="0" smtClean="0"/>
          </a:p>
          <a:p>
            <a:r>
              <a:rPr lang="ko-KR" altLang="en-US" dirty="0" smtClean="0"/>
              <a:t>값을 같이 전송할 수 있다</a:t>
            </a:r>
            <a:r>
              <a:rPr lang="en-US" altLang="ko-KR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6360" y="2132856"/>
            <a:ext cx="3658053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void loop()</a:t>
            </a:r>
            <a:endParaRPr lang="en-US" altLang="ko-KR" dirty="0"/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int</a:t>
            </a:r>
            <a:r>
              <a:rPr lang="en-US" altLang="ko-KR" dirty="0"/>
              <a:t> a = </a:t>
            </a:r>
            <a:r>
              <a:rPr lang="en-US" altLang="ko-KR" dirty="0" err="1"/>
              <a:t>analogRead</a:t>
            </a:r>
            <a:r>
              <a:rPr lang="en-US" altLang="ko-KR" dirty="0"/>
              <a:t>(0</a:t>
            </a:r>
            <a:r>
              <a:rPr lang="en-US" altLang="ko-KR" dirty="0" smtClean="0"/>
              <a:t>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>
                <a:solidFill>
                  <a:srgbClr val="C00000"/>
                </a:solidFill>
              </a:rPr>
              <a:t>	</a:t>
            </a:r>
            <a:r>
              <a:rPr lang="en-US" altLang="ko-KR" dirty="0" err="1">
                <a:solidFill>
                  <a:srgbClr val="C00000"/>
                </a:solidFill>
              </a:rPr>
              <a:t>wifi.WiFiWrite</a:t>
            </a:r>
            <a:r>
              <a:rPr lang="en-US" altLang="ko-KR" dirty="0">
                <a:solidFill>
                  <a:srgbClr val="C00000"/>
                </a:solidFill>
              </a:rPr>
              <a:t>("CDS", a);</a:t>
            </a:r>
          </a:p>
          <a:p>
            <a:endParaRPr lang="en-US" altLang="ko-KR" dirty="0">
              <a:solidFill>
                <a:srgbClr val="C00000"/>
              </a:solidFill>
            </a:endParaRPr>
          </a:p>
          <a:p>
            <a:r>
              <a:rPr lang="en-US" altLang="ko-KR" dirty="0"/>
              <a:t>	delay(200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17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센서 이름과 값을 같이 전송하기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새로고침으로</a:t>
            </a:r>
            <a:r>
              <a:rPr lang="ko-KR" altLang="en-US" smtClean="0"/>
              <a:t> 웹 페이지를 갱신해 본다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955" y="1857806"/>
            <a:ext cx="3649588" cy="4379506"/>
          </a:xfrm>
          <a:prstGeom prst="rect">
            <a:avLst/>
          </a:prstGeom>
        </p:spPr>
      </p:pic>
      <p:sp>
        <p:nvSpPr>
          <p:cNvPr id="8" name="오른쪽 화살표 7"/>
          <p:cNvSpPr/>
          <p:nvPr/>
        </p:nvSpPr>
        <p:spPr>
          <a:xfrm rot="10208722">
            <a:off x="4957538" y="3182243"/>
            <a:ext cx="720080" cy="3600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21372" y="2793702"/>
            <a:ext cx="2050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Write Data </a:t>
            </a:r>
            <a:r>
              <a:rPr lang="ko-KR" altLang="en-US" smtClean="0"/>
              <a:t>항목에</a:t>
            </a:r>
            <a:endParaRPr lang="en-US" altLang="ko-KR" dirty="0" smtClean="0"/>
          </a:p>
          <a:p>
            <a:r>
              <a:rPr lang="ko-KR" altLang="en-US" dirty="0" smtClean="0"/>
              <a:t>이름과 센서 값이 </a:t>
            </a:r>
            <a:endParaRPr lang="en-US" altLang="ko-KR" dirty="0" smtClean="0"/>
          </a:p>
          <a:p>
            <a:r>
              <a:rPr lang="ko-KR" altLang="en-US" dirty="0" smtClean="0"/>
              <a:t>같이 표시된다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7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413</Words>
  <Application>Microsoft Office PowerPoint</Application>
  <PresentationFormat>화면 슬라이드 쇼(4:3)</PresentationFormat>
  <Paragraphs>210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HY그래픽M</vt:lpstr>
      <vt:lpstr>맑은 고딕</vt:lpstr>
      <vt:lpstr>Arial</vt:lpstr>
      <vt:lpstr>Trebuchet MS</vt:lpstr>
      <vt:lpstr>Wingdings 3</vt:lpstr>
      <vt:lpstr>패싯</vt:lpstr>
      <vt:lpstr>ST 모드에서 센서값 전송하기</vt:lpstr>
      <vt:lpstr>WiFi 코딩 업로드 전 준비사항</vt:lpstr>
      <vt:lpstr>PowerPoint 프레젠테이션</vt:lpstr>
      <vt:lpstr>아날로그 센서 연결하기</vt:lpstr>
      <vt:lpstr>아날로그 센서 값을 읽어서 전송하기</vt:lpstr>
      <vt:lpstr>웹브라우저에서 페이지를 다시 불러온다.</vt:lpstr>
      <vt:lpstr>PowerPoint 프레젠테이션</vt:lpstr>
      <vt:lpstr>센서 이름과 값을 같이 전송하기</vt:lpstr>
      <vt:lpstr>센서 이름과 값을 같이 전송하기</vt:lpstr>
      <vt:lpstr>PowerPoint 프레젠테이션</vt:lpstr>
      <vt:lpstr>여러 센서 값을 동시에 전송하기</vt:lpstr>
      <vt:lpstr>여러 센서 값을 동시에 전송하기</vt:lpstr>
      <vt:lpstr>PowerPoint 프레젠테이션</vt:lpstr>
      <vt:lpstr>센서 읽기와 LED 제어 동시에 하기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1862</cp:revision>
  <dcterms:created xsi:type="dcterms:W3CDTF">2015-05-01T02:42:52Z</dcterms:created>
  <dcterms:modified xsi:type="dcterms:W3CDTF">2018-10-06T14:47:26Z</dcterms:modified>
</cp:coreProperties>
</file>