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78" r:id="rId2"/>
    <p:sldId id="709" r:id="rId3"/>
    <p:sldId id="710" r:id="rId4"/>
    <p:sldId id="711" r:id="rId5"/>
    <p:sldId id="712" r:id="rId6"/>
    <p:sldId id="713" r:id="rId7"/>
    <p:sldId id="685" r:id="rId8"/>
    <p:sldId id="681" r:id="rId9"/>
    <p:sldId id="714" r:id="rId10"/>
    <p:sldId id="715" r:id="rId11"/>
    <p:sldId id="716" r:id="rId12"/>
    <p:sldId id="717" r:id="rId13"/>
    <p:sldId id="718" r:id="rId14"/>
    <p:sldId id="719" r:id="rId15"/>
    <p:sldId id="720" r:id="rId16"/>
    <p:sldId id="721" r:id="rId17"/>
    <p:sldId id="722" r:id="rId18"/>
    <p:sldId id="723" r:id="rId19"/>
    <p:sldId id="724" r:id="rId20"/>
    <p:sldId id="725" r:id="rId21"/>
    <p:sldId id="726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en-US" altLang="ko-KR" sz="4800" smtClean="0"/>
              <a:t>ST </a:t>
            </a:r>
            <a:r>
              <a:rPr lang="ko-KR" altLang="en-US" sz="4800" smtClean="0"/>
              <a:t>모드 활용하기</a:t>
            </a:r>
            <a:endParaRPr lang="ko-KR" altLang="en-US" sz="4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mtClean="0"/>
              <a:t>김영준</a:t>
            </a:r>
            <a:endParaRPr lang="en-US" altLang="ko-KR" dirty="0" smtClean="0"/>
          </a:p>
          <a:p>
            <a:pPr algn="r"/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2564904"/>
            <a:ext cx="519885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dirty="0" smtClean="0"/>
              <a:t>연결하고자 하는</a:t>
            </a:r>
            <a:endParaRPr lang="en-US" altLang="ko-KR" sz="4400" dirty="0" smtClean="0"/>
          </a:p>
          <a:p>
            <a:pPr algn="ctr"/>
            <a:r>
              <a:rPr lang="ko-KR" altLang="en-US" sz="4400" dirty="0" smtClean="0"/>
              <a:t>무선공유기의</a:t>
            </a:r>
            <a:endParaRPr lang="en-US" altLang="ko-KR" sz="4400" dirty="0" smtClean="0"/>
          </a:p>
          <a:p>
            <a:pPr algn="ctr"/>
            <a:r>
              <a:rPr lang="ko-KR" altLang="en-US" sz="4400" dirty="0" smtClean="0"/>
              <a:t>이름</a:t>
            </a:r>
            <a:r>
              <a:rPr lang="en-US" altLang="ko-KR" sz="4400" dirty="0" smtClean="0"/>
              <a:t>(SSID) </a:t>
            </a:r>
            <a:r>
              <a:rPr lang="ko-KR" altLang="en-US" sz="4400" smtClean="0"/>
              <a:t>지정하기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232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연결하고자 하는 </a:t>
            </a:r>
            <a:r>
              <a:rPr lang="en-US" altLang="ko-KR" dirty="0" smtClean="0">
                <a:solidFill>
                  <a:schemeClr val="bg1"/>
                </a:solidFill>
              </a:rPr>
              <a:t>SSID </a:t>
            </a:r>
            <a:r>
              <a:rPr lang="ko-KR" altLang="en-US" smtClean="0">
                <a:solidFill>
                  <a:schemeClr val="bg1"/>
                </a:solidFill>
              </a:rPr>
              <a:t>이름 지정하기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연결하고자 하는 무선공유기의 </a:t>
            </a:r>
            <a:r>
              <a:rPr lang="en-US" altLang="ko-KR" dirty="0" smtClean="0"/>
              <a:t>SSID </a:t>
            </a:r>
            <a:r>
              <a:rPr lang="ko-KR" altLang="en-US" smtClean="0"/>
              <a:t>이름을 다음과 같이 지정한다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259632" y="2153756"/>
            <a:ext cx="256993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#include &lt;</a:t>
            </a:r>
            <a:r>
              <a:rPr lang="en-US" altLang="ko-KR" sz="1200" b="1" dirty="0" err="1"/>
              <a:t>HelloWiFi.h</a:t>
            </a:r>
            <a:r>
              <a:rPr lang="en-US" altLang="ko-KR" sz="1200" b="1" dirty="0"/>
              <a:t>&gt;</a:t>
            </a:r>
          </a:p>
          <a:p>
            <a:endParaRPr lang="en-US" altLang="ko-KR" sz="1200" b="1" dirty="0"/>
          </a:p>
          <a:p>
            <a:r>
              <a:rPr lang="en-US" altLang="ko-KR" sz="1200" b="1" dirty="0" err="1"/>
              <a:t>HelloWiFi</a:t>
            </a:r>
            <a:r>
              <a:rPr lang="en-US" altLang="ko-KR" sz="1200" b="1" dirty="0"/>
              <a:t> </a:t>
            </a:r>
            <a:r>
              <a:rPr lang="en-US" altLang="ko-KR" sz="1200" b="1" dirty="0" err="1"/>
              <a:t>wifi</a:t>
            </a:r>
            <a:r>
              <a:rPr lang="en-US" altLang="ko-KR" sz="1200" b="1" dirty="0"/>
              <a:t>(10, 11); </a:t>
            </a:r>
          </a:p>
          <a:p>
            <a:endParaRPr lang="en-US" altLang="ko-KR" sz="1200" dirty="0"/>
          </a:p>
          <a:p>
            <a:r>
              <a:rPr lang="en-US" altLang="ko-KR" sz="1200" dirty="0"/>
              <a:t>void setup()</a:t>
            </a:r>
          </a:p>
          <a:p>
            <a:r>
              <a:rPr lang="en-US" altLang="ko-KR" sz="1200" dirty="0" smtClean="0"/>
              <a:t>{</a:t>
            </a:r>
          </a:p>
          <a:p>
            <a:pPr lvl="1"/>
            <a:r>
              <a:rPr lang="en-US" altLang="ko-KR" sz="1200" dirty="0" err="1" smtClean="0"/>
              <a:t>Serial.begin</a:t>
            </a:r>
            <a:r>
              <a:rPr lang="en-US" altLang="ko-KR" sz="1200" dirty="0" smtClean="0"/>
              <a:t>(115200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/>
              <a:t>wifi.begin</a:t>
            </a:r>
            <a:r>
              <a:rPr lang="en-US" altLang="ko-KR" sz="1200" dirty="0" smtClean="0"/>
              <a:t>(9600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delay(500);</a:t>
            </a:r>
          </a:p>
          <a:p>
            <a:pPr lvl="1"/>
            <a:endParaRPr lang="en-US" altLang="ko-KR" sz="1200" dirty="0">
              <a:solidFill>
                <a:srgbClr val="C00000"/>
              </a:solidFill>
            </a:endParaRP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wifi.SSID</a:t>
            </a:r>
            <a:r>
              <a:rPr lang="en-US" altLang="ko-KR" sz="1200" dirty="0">
                <a:solidFill>
                  <a:srgbClr val="C00000"/>
                </a:solidFill>
              </a:rPr>
              <a:t>("HelloApps</a:t>
            </a:r>
            <a:r>
              <a:rPr lang="en-US" altLang="ko-KR" sz="1200" dirty="0" smtClean="0">
                <a:solidFill>
                  <a:srgbClr val="C00000"/>
                </a:solidFill>
              </a:rPr>
              <a:t>");</a:t>
            </a:r>
            <a:endParaRPr lang="en-US" altLang="ko-KR" sz="1200" dirty="0">
              <a:solidFill>
                <a:srgbClr val="C00000"/>
              </a:solidFill>
            </a:endParaRPr>
          </a:p>
          <a:p>
            <a:pPr lvl="1"/>
            <a:r>
              <a:rPr lang="en-US" altLang="ko-KR" sz="1200" dirty="0" smtClean="0">
                <a:solidFill>
                  <a:srgbClr val="C00000"/>
                </a:solidFill>
              </a:rPr>
              <a:t>delay(200</a:t>
            </a:r>
            <a:r>
              <a:rPr lang="en-US" altLang="ko-KR" sz="12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200" dirty="0" smtClean="0">
                <a:solidFill>
                  <a:srgbClr val="C00000"/>
                </a:solidFill>
              </a:rPr>
              <a:t>(</a:t>
            </a:r>
            <a:r>
              <a:rPr lang="en-US" altLang="ko-KR" sz="12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200" dirty="0">
                <a:solidFill>
                  <a:srgbClr val="C00000"/>
                </a:solidFill>
              </a:rPr>
              <a:t>());</a:t>
            </a:r>
            <a:endParaRPr lang="en-US" altLang="ko-KR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/>
              <a:t>}</a:t>
            </a:r>
          </a:p>
          <a:p>
            <a:endParaRPr lang="en-US" altLang="ko-KR" sz="1200" dirty="0"/>
          </a:p>
          <a:p>
            <a:r>
              <a:rPr lang="en-US" altLang="ko-KR" sz="1200" dirty="0"/>
              <a:t>void loop()</a:t>
            </a:r>
          </a:p>
          <a:p>
            <a:r>
              <a:rPr lang="en-US" altLang="ko-KR" sz="1200" dirty="0"/>
              <a:t>{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}</a:t>
            </a:r>
            <a:endParaRPr lang="ko-KR" altLang="en-US" sz="1200"/>
          </a:p>
        </p:txBody>
      </p:sp>
      <p:sp>
        <p:nvSpPr>
          <p:cNvPr id="13" name="TextBox 12"/>
          <p:cNvSpPr txBox="1"/>
          <p:nvPr/>
        </p:nvSpPr>
        <p:spPr>
          <a:xfrm>
            <a:off x="4067944" y="2914759"/>
            <a:ext cx="2699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HelloApps</a:t>
            </a:r>
            <a:r>
              <a:rPr lang="ko-KR" altLang="en-US" smtClean="0"/>
              <a:t>는 예시이다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각자 자신이 연결해야 할</a:t>
            </a:r>
            <a:endParaRPr lang="en-US" altLang="ko-KR" dirty="0" smtClean="0"/>
          </a:p>
          <a:p>
            <a:r>
              <a:rPr lang="ko-KR" altLang="en-US" smtClean="0"/>
              <a:t>무선공유기의 </a:t>
            </a:r>
            <a:r>
              <a:rPr lang="ko-KR" altLang="en-US" dirty="0" smtClean="0"/>
              <a:t>이름</a:t>
            </a:r>
            <a:endParaRPr lang="en-US" altLang="ko-KR" dirty="0" smtClean="0"/>
          </a:p>
          <a:p>
            <a:r>
              <a:rPr lang="en-US" altLang="ko-KR" dirty="0" smtClean="0"/>
              <a:t>(SSID)</a:t>
            </a:r>
            <a:r>
              <a:rPr lang="ko-KR" altLang="en-US" smtClean="0"/>
              <a:t>을 입력해 본다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49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63393" y="2708920"/>
            <a:ext cx="44422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/>
              <a:t>연결하고자 하는</a:t>
            </a:r>
            <a:endParaRPr lang="en-US" altLang="ko-KR" sz="4000" dirty="0"/>
          </a:p>
          <a:p>
            <a:pPr algn="ctr"/>
            <a:r>
              <a:rPr lang="ko-KR" altLang="en-US" sz="4000" dirty="0"/>
              <a:t>무선공유기의</a:t>
            </a:r>
            <a:endParaRPr lang="en-US" altLang="ko-KR" sz="4000" dirty="0"/>
          </a:p>
          <a:p>
            <a:pPr algn="ctr"/>
            <a:r>
              <a:rPr lang="ko-KR" altLang="en-US" sz="4000" dirty="0" smtClean="0"/>
              <a:t>비밀번호</a:t>
            </a:r>
            <a:r>
              <a:rPr lang="en-US" altLang="ko-KR" sz="4000" dirty="0" smtClean="0"/>
              <a:t> </a:t>
            </a:r>
            <a:r>
              <a:rPr lang="ko-KR" altLang="en-US" sz="4000"/>
              <a:t>지정하기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885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</a:rPr>
              <a:t>연결하고자 하는 무선공유기의 비밀번호 지정하기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무선공유기 연결에 필요한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smtClean="0"/>
              <a:t>비밀번호를 설정한다</a:t>
            </a:r>
            <a:r>
              <a:rPr lang="en-US" altLang="ko-KR" dirty="0" smtClean="0"/>
              <a:t>.</a:t>
            </a:r>
            <a:r>
              <a:rPr lang="ko-KR" altLang="en-US" smtClean="0"/>
              <a:t> 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83968" y="1528331"/>
            <a:ext cx="2569934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#include &lt;</a:t>
            </a:r>
            <a:r>
              <a:rPr lang="en-US" altLang="ko-KR" sz="1200" b="1" dirty="0" err="1"/>
              <a:t>HelloWiFi.h</a:t>
            </a:r>
            <a:r>
              <a:rPr lang="en-US" altLang="ko-KR" sz="1200" b="1" dirty="0"/>
              <a:t>&gt;</a:t>
            </a:r>
          </a:p>
          <a:p>
            <a:endParaRPr lang="en-US" altLang="ko-KR" sz="1200" b="1" dirty="0"/>
          </a:p>
          <a:p>
            <a:r>
              <a:rPr lang="en-US" altLang="ko-KR" sz="1200" b="1" dirty="0" err="1"/>
              <a:t>HelloWiFi</a:t>
            </a:r>
            <a:r>
              <a:rPr lang="en-US" altLang="ko-KR" sz="1200" b="1" dirty="0"/>
              <a:t> </a:t>
            </a:r>
            <a:r>
              <a:rPr lang="en-US" altLang="ko-KR" sz="1200" b="1" dirty="0" err="1"/>
              <a:t>wifi</a:t>
            </a:r>
            <a:r>
              <a:rPr lang="en-US" altLang="ko-KR" sz="1200" b="1" dirty="0"/>
              <a:t>(10, 11); </a:t>
            </a:r>
          </a:p>
          <a:p>
            <a:endParaRPr lang="en-US" altLang="ko-KR" sz="1200" dirty="0"/>
          </a:p>
          <a:p>
            <a:r>
              <a:rPr lang="en-US" altLang="ko-KR" sz="1200" dirty="0"/>
              <a:t>void setup()</a:t>
            </a:r>
          </a:p>
          <a:p>
            <a:r>
              <a:rPr lang="en-US" altLang="ko-KR" sz="1200" dirty="0" smtClean="0"/>
              <a:t>{</a:t>
            </a:r>
          </a:p>
          <a:p>
            <a:pPr lvl="1"/>
            <a:r>
              <a:rPr lang="en-US" altLang="ko-KR" sz="1200" dirty="0" err="1" smtClean="0"/>
              <a:t>Serial.begin</a:t>
            </a:r>
            <a:r>
              <a:rPr lang="en-US" altLang="ko-KR" sz="1200" dirty="0" smtClean="0"/>
              <a:t>(115200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/>
              <a:t>wifi.begin</a:t>
            </a:r>
            <a:r>
              <a:rPr lang="en-US" altLang="ko-KR" sz="1200" dirty="0" smtClean="0"/>
              <a:t>(9600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delay(500);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wifi.SSID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"</a:t>
            </a:r>
            <a:r>
              <a:rPr lang="en-US" altLang="ko-KR" sz="1200" dirty="0" smtClean="0"/>
              <a:t>HelloApps");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wifi.Password</a:t>
            </a:r>
            <a:r>
              <a:rPr lang="en-US" altLang="ko-KR" sz="1200" dirty="0">
                <a:solidFill>
                  <a:srgbClr val="C00000"/>
                </a:solidFill>
              </a:rPr>
              <a:t>("HelloApps");</a:t>
            </a:r>
          </a:p>
          <a:p>
            <a:pPr lvl="1"/>
            <a:r>
              <a:rPr lang="en-US" altLang="ko-KR" sz="1200" dirty="0" smtClean="0">
                <a:solidFill>
                  <a:srgbClr val="C00000"/>
                </a:solidFill>
              </a:rPr>
              <a:t>delay(200</a:t>
            </a:r>
            <a:r>
              <a:rPr lang="en-US" altLang="ko-KR" sz="12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200" dirty="0" smtClean="0">
                <a:solidFill>
                  <a:srgbClr val="C00000"/>
                </a:solidFill>
              </a:rPr>
              <a:t>(</a:t>
            </a:r>
            <a:r>
              <a:rPr lang="en-US" altLang="ko-KR" sz="12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200" dirty="0">
                <a:solidFill>
                  <a:srgbClr val="C00000"/>
                </a:solidFill>
              </a:rPr>
              <a:t>());</a:t>
            </a:r>
            <a:endParaRPr lang="en-US" altLang="ko-KR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/>
              <a:t>}</a:t>
            </a:r>
          </a:p>
          <a:p>
            <a:endParaRPr lang="en-US" altLang="ko-KR" sz="1200" dirty="0"/>
          </a:p>
          <a:p>
            <a:r>
              <a:rPr lang="en-US" altLang="ko-KR" sz="1200" dirty="0"/>
              <a:t>void loop()</a:t>
            </a:r>
          </a:p>
          <a:p>
            <a:r>
              <a:rPr lang="en-US" altLang="ko-KR" sz="1200" dirty="0"/>
              <a:t>{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}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12142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2757" y="2780928"/>
            <a:ext cx="56448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smtClean="0"/>
              <a:t>ST </a:t>
            </a:r>
            <a:r>
              <a:rPr lang="ko-KR" altLang="en-US" sz="4000" smtClean="0"/>
              <a:t>모드로 무선공유기에</a:t>
            </a:r>
            <a:endParaRPr lang="en-US" altLang="ko-KR" sz="4000" dirty="0" smtClean="0"/>
          </a:p>
          <a:p>
            <a:pPr algn="ctr"/>
            <a:r>
              <a:rPr lang="ko-KR" altLang="en-US" sz="4000" dirty="0" smtClean="0"/>
              <a:t>연결하기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763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ST </a:t>
            </a:r>
            <a:r>
              <a:rPr lang="ko-KR" altLang="en-US" smtClean="0">
                <a:solidFill>
                  <a:schemeClr val="bg1"/>
                </a:solidFill>
              </a:rPr>
              <a:t>모드로 무선공유기에 연결하기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무선공유기에 연결하는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 </a:t>
            </a:r>
            <a:r>
              <a:rPr lang="ko-KR" altLang="en-US" smtClean="0"/>
              <a:t>명령어를 </a:t>
            </a:r>
            <a:r>
              <a:rPr lang="ko-KR" altLang="en-US" dirty="0" smtClean="0"/>
              <a:t>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76056" y="1196752"/>
            <a:ext cx="2569934" cy="54476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#include &lt;</a:t>
            </a:r>
            <a:r>
              <a:rPr lang="en-US" altLang="ko-KR" sz="1200" b="1" dirty="0" err="1"/>
              <a:t>HelloWiFi.h</a:t>
            </a:r>
            <a:r>
              <a:rPr lang="en-US" altLang="ko-KR" sz="1200" b="1" dirty="0"/>
              <a:t>&gt;</a:t>
            </a:r>
          </a:p>
          <a:p>
            <a:endParaRPr lang="en-US" altLang="ko-KR" sz="1200" b="1" dirty="0"/>
          </a:p>
          <a:p>
            <a:r>
              <a:rPr lang="en-US" altLang="ko-KR" sz="1200" b="1" dirty="0" err="1"/>
              <a:t>HelloWiFi</a:t>
            </a:r>
            <a:r>
              <a:rPr lang="en-US" altLang="ko-KR" sz="1200" b="1" dirty="0"/>
              <a:t> </a:t>
            </a:r>
            <a:r>
              <a:rPr lang="en-US" altLang="ko-KR" sz="1200" b="1" dirty="0" err="1"/>
              <a:t>wifi</a:t>
            </a:r>
            <a:r>
              <a:rPr lang="en-US" altLang="ko-KR" sz="1200" b="1" dirty="0"/>
              <a:t>(10, 11); </a:t>
            </a:r>
          </a:p>
          <a:p>
            <a:endParaRPr lang="en-US" altLang="ko-KR" sz="1200" dirty="0"/>
          </a:p>
          <a:p>
            <a:r>
              <a:rPr lang="en-US" altLang="ko-KR" sz="1200" dirty="0"/>
              <a:t>void setup()</a:t>
            </a:r>
          </a:p>
          <a:p>
            <a:r>
              <a:rPr lang="en-US" altLang="ko-KR" sz="1200" dirty="0" smtClean="0"/>
              <a:t>{</a:t>
            </a:r>
          </a:p>
          <a:p>
            <a:pPr lvl="1"/>
            <a:r>
              <a:rPr lang="en-US" altLang="ko-KR" sz="1200" dirty="0" err="1" smtClean="0"/>
              <a:t>Serial.begin</a:t>
            </a:r>
            <a:r>
              <a:rPr lang="en-US" altLang="ko-KR" sz="1200" dirty="0" smtClean="0"/>
              <a:t>(115200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/>
              <a:t>wifi.begin</a:t>
            </a:r>
            <a:r>
              <a:rPr lang="en-US" altLang="ko-KR" sz="1200" dirty="0" smtClean="0"/>
              <a:t>(9600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delay(500);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wifi.SSID</a:t>
            </a:r>
            <a:r>
              <a:rPr lang="en-US" altLang="ko-KR" sz="1200" dirty="0"/>
              <a:t>("HelloApps</a:t>
            </a:r>
            <a:r>
              <a:rPr lang="en-US" altLang="ko-KR" sz="1200" dirty="0" smtClean="0"/>
              <a:t>");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wifi.Password</a:t>
            </a:r>
            <a:r>
              <a:rPr lang="en-US" altLang="ko-KR" sz="1200" dirty="0"/>
              <a:t>("HelloApps");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>
              <a:solidFill>
                <a:srgbClr val="C00000"/>
              </a:solidFill>
            </a:endParaRP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wifi.ConnectAP</a:t>
            </a:r>
            <a:r>
              <a:rPr lang="en-US" altLang="ko-KR" sz="12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200" dirty="0" smtClean="0">
                <a:solidFill>
                  <a:srgbClr val="C00000"/>
                </a:solidFill>
              </a:rPr>
              <a:t>delay(500</a:t>
            </a:r>
            <a:r>
              <a:rPr lang="en-US" altLang="ko-KR" sz="12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200" dirty="0" smtClean="0">
                <a:solidFill>
                  <a:srgbClr val="C00000"/>
                </a:solidFill>
              </a:rPr>
              <a:t>(</a:t>
            </a:r>
            <a:r>
              <a:rPr lang="en-US" altLang="ko-KR" sz="12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2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200" dirty="0" smtClean="0"/>
              <a:t>}</a:t>
            </a:r>
          </a:p>
          <a:p>
            <a:endParaRPr lang="en-US" altLang="ko-KR" sz="1200" dirty="0"/>
          </a:p>
          <a:p>
            <a:r>
              <a:rPr lang="en-US" altLang="ko-KR" sz="1200" dirty="0"/>
              <a:t>void loop()</a:t>
            </a:r>
          </a:p>
          <a:p>
            <a:r>
              <a:rPr lang="en-US" altLang="ko-KR" sz="1200" dirty="0"/>
              <a:t>{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}</a:t>
            </a:r>
            <a:endParaRPr lang="ko-KR" altLang="en-US" sz="1200"/>
          </a:p>
        </p:txBody>
      </p:sp>
      <p:sp>
        <p:nvSpPr>
          <p:cNvPr id="13" name="TextBox 12"/>
          <p:cNvSpPr txBox="1"/>
          <p:nvPr/>
        </p:nvSpPr>
        <p:spPr>
          <a:xfrm>
            <a:off x="2195736" y="4509120"/>
            <a:ext cx="2400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wifi.ConnectAP</a:t>
            </a:r>
            <a:r>
              <a:rPr lang="en-US" altLang="ko-KR" dirty="0" smtClean="0"/>
              <a:t>()</a:t>
            </a:r>
          </a:p>
          <a:p>
            <a:r>
              <a:rPr lang="ko-KR" altLang="en-US" dirty="0" smtClean="0"/>
              <a:t>명령어는</a:t>
            </a:r>
            <a:r>
              <a:rPr lang="en-US" altLang="ko-KR" dirty="0"/>
              <a:t> </a:t>
            </a:r>
            <a:r>
              <a:rPr lang="ko-KR" altLang="en-US" smtClean="0"/>
              <a:t>기존에 있는</a:t>
            </a:r>
            <a:endParaRPr lang="en-US" altLang="ko-KR" dirty="0" smtClean="0"/>
          </a:p>
          <a:p>
            <a:r>
              <a:rPr lang="ko-KR" altLang="en-US" dirty="0" smtClean="0"/>
              <a:t>무선공유기에</a:t>
            </a:r>
            <a:endParaRPr lang="en-US" altLang="ko-KR" dirty="0" smtClean="0"/>
          </a:p>
          <a:p>
            <a:r>
              <a:rPr lang="ko-KR" altLang="en-US" dirty="0" smtClean="0"/>
              <a:t>연결하는 명령어이다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52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ST </a:t>
            </a:r>
            <a:r>
              <a:rPr lang="ko-KR" altLang="en-US" smtClean="0">
                <a:solidFill>
                  <a:schemeClr val="bg1"/>
                </a:solidFill>
              </a:rPr>
              <a:t>모드로 무선공유기에 연결하기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2420888"/>
            <a:ext cx="41184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[C] SSID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[C] PWRD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Connecting to </a:t>
            </a:r>
            <a:r>
              <a:rPr lang="en-US" altLang="ko-KR" dirty="0" err="1" smtClean="0"/>
              <a:t>HeloApps</a:t>
            </a:r>
            <a:endParaRPr lang="en-US" altLang="ko-KR" dirty="0"/>
          </a:p>
          <a:p>
            <a:r>
              <a:rPr lang="en-US" altLang="ko-KR" dirty="0"/>
              <a:t>[IP] 192.168.0.11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5006445"/>
            <a:ext cx="541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정상적으로 연결되는 </a:t>
            </a:r>
            <a:r>
              <a:rPr lang="en-US" altLang="ko-KR" dirty="0" smtClean="0"/>
              <a:t>IP </a:t>
            </a:r>
            <a:r>
              <a:rPr lang="ko-KR" altLang="en-US" smtClean="0"/>
              <a:t>주소가 할당되어 표시된다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1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24896" y="2780928"/>
            <a:ext cx="52405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err="1" smtClean="0"/>
              <a:t>웹서버</a:t>
            </a:r>
            <a:r>
              <a:rPr lang="ko-KR" altLang="en-US" sz="5400" dirty="0" smtClean="0"/>
              <a:t> 시작하기</a:t>
            </a:r>
            <a:endParaRPr lang="ko-KR" alt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1624896" y="4077072"/>
            <a:ext cx="501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</a:t>
            </a:r>
            <a:r>
              <a:rPr lang="ko-KR" altLang="en-US" smtClean="0"/>
              <a:t>모드에서도 웹서버 기능을 시작시킬 수 있다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1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웹서버</a:t>
            </a:r>
            <a:r>
              <a:rPr lang="ko-KR" altLang="en-US" dirty="0" smtClean="0"/>
              <a:t> 시작하기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웹서버</a:t>
            </a:r>
            <a:r>
              <a:rPr lang="ko-KR" altLang="en-US" dirty="0" smtClean="0"/>
              <a:t> 시작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148064" y="1528331"/>
            <a:ext cx="2569934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1200" dirty="0"/>
          </a:p>
          <a:p>
            <a:r>
              <a:rPr lang="en-US" altLang="ko-KR" sz="1200" dirty="0"/>
              <a:t>void setup()</a:t>
            </a:r>
          </a:p>
          <a:p>
            <a:r>
              <a:rPr lang="en-US" altLang="ko-KR" sz="1200" dirty="0" smtClean="0"/>
              <a:t>{</a:t>
            </a:r>
          </a:p>
          <a:p>
            <a:pPr lvl="1"/>
            <a:r>
              <a:rPr lang="en-US" altLang="ko-KR" sz="1200" dirty="0" err="1" smtClean="0"/>
              <a:t>Serial.begin</a:t>
            </a:r>
            <a:r>
              <a:rPr lang="en-US" altLang="ko-KR" sz="1200" dirty="0" smtClean="0"/>
              <a:t>(115200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/>
              <a:t>wifi.begin</a:t>
            </a:r>
            <a:r>
              <a:rPr lang="en-US" altLang="ko-KR" sz="1200" dirty="0" smtClean="0"/>
              <a:t>(9600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delay(500);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wifi.SSID</a:t>
            </a:r>
            <a:r>
              <a:rPr lang="en-US" altLang="ko-KR" sz="1200" dirty="0" smtClean="0"/>
              <a:t>("HelloApps");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wifi.Password</a:t>
            </a:r>
            <a:r>
              <a:rPr lang="en-US" altLang="ko-KR" sz="1200" dirty="0"/>
              <a:t>("HelloApps");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wifi.ConnectAP</a:t>
            </a:r>
            <a:r>
              <a:rPr lang="en-US" altLang="ko-KR" sz="1200" dirty="0"/>
              <a:t>();</a:t>
            </a:r>
          </a:p>
          <a:p>
            <a:pPr lvl="1"/>
            <a:r>
              <a:rPr lang="en-US" altLang="ko-KR" sz="1200" dirty="0" smtClean="0"/>
              <a:t>delay(500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/>
              <a:t>());</a:t>
            </a:r>
          </a:p>
          <a:p>
            <a:endParaRPr lang="en-US" altLang="ko-KR" sz="1200" dirty="0"/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wifi.BeginServer</a:t>
            </a:r>
            <a:r>
              <a:rPr lang="en-US" altLang="ko-KR" sz="12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200" dirty="0" smtClean="0">
                <a:solidFill>
                  <a:srgbClr val="C00000"/>
                </a:solidFill>
              </a:rPr>
              <a:t>delay(500</a:t>
            </a:r>
            <a:r>
              <a:rPr lang="en-US" altLang="ko-KR" sz="12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200" dirty="0" smtClean="0">
                <a:solidFill>
                  <a:srgbClr val="C00000"/>
                </a:solidFill>
              </a:rPr>
              <a:t>(</a:t>
            </a:r>
            <a:r>
              <a:rPr lang="en-US" altLang="ko-KR" sz="12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200" dirty="0" smtClean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200" dirty="0" smtClean="0"/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67744" y="5193866"/>
            <a:ext cx="2630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wifi.BeginServer</a:t>
            </a:r>
            <a:r>
              <a:rPr lang="en-US" altLang="ko-KR" dirty="0" smtClean="0"/>
              <a:t>()</a:t>
            </a:r>
          </a:p>
          <a:p>
            <a:r>
              <a:rPr lang="ko-KR" altLang="en-US" dirty="0" smtClean="0"/>
              <a:t>명령어는 </a:t>
            </a:r>
            <a:r>
              <a:rPr lang="ko-KR" altLang="en-US" dirty="0" err="1" smtClean="0"/>
              <a:t>웹서버</a:t>
            </a:r>
            <a:r>
              <a:rPr lang="ko-KR" altLang="en-US" dirty="0" smtClean="0"/>
              <a:t> 기능을</a:t>
            </a:r>
            <a:endParaRPr lang="en-US" altLang="ko-KR" dirty="0" smtClean="0"/>
          </a:p>
          <a:p>
            <a:r>
              <a:rPr lang="ko-KR" altLang="en-US" dirty="0" smtClean="0"/>
              <a:t>시작시킨다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66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웹서버</a:t>
            </a:r>
            <a:r>
              <a:rPr lang="ko-KR" altLang="en-US" dirty="0" smtClean="0"/>
              <a:t> 시작하기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492896"/>
            <a:ext cx="411843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  <a:p>
            <a:r>
              <a:rPr lang="ko-KR" altLang="en-US" dirty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[C] SSID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[C] PWRD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Connecting to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[IP] 192.168.0.11</a:t>
            </a:r>
          </a:p>
          <a:p>
            <a:r>
              <a:rPr lang="en-US" altLang="ko-KR" dirty="0"/>
              <a:t>Server started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21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26168" y="2708920"/>
            <a:ext cx="31166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err="1" smtClean="0"/>
              <a:t>WiFi</a:t>
            </a:r>
            <a:r>
              <a:rPr lang="ko-KR" altLang="en-US" sz="5400" smtClean="0"/>
              <a:t> 모드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472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웹서버</a:t>
            </a:r>
            <a:r>
              <a:rPr lang="ko-KR" altLang="en-US" dirty="0" smtClean="0"/>
              <a:t> 시작하기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웹브라우저를</a:t>
            </a:r>
            <a:r>
              <a:rPr lang="ko-KR" altLang="en-US" dirty="0" smtClean="0"/>
              <a:t> </a:t>
            </a:r>
            <a:r>
              <a:rPr lang="ko-KR" altLang="en-US" smtClean="0"/>
              <a:t>통해 접속해 보기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492896"/>
            <a:ext cx="411843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  <a:p>
            <a:r>
              <a:rPr lang="ko-KR" altLang="en-US" dirty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[C] SSID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[C] PWRD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Connecting to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[IP] 192.168.0.11</a:t>
            </a:r>
          </a:p>
          <a:p>
            <a:r>
              <a:rPr lang="en-US" altLang="ko-KR" dirty="0"/>
              <a:t>Server started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49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웹서버</a:t>
            </a:r>
            <a:r>
              <a:rPr lang="ko-KR" altLang="en-US" dirty="0" smtClean="0"/>
              <a:t> 시작하기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웹브라우저를</a:t>
            </a:r>
            <a:r>
              <a:rPr lang="ko-KR" altLang="en-US" dirty="0" smtClean="0"/>
              <a:t> 통해 접속해 보기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803" y="2088232"/>
            <a:ext cx="3457567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9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모드 종류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AP </a:t>
            </a:r>
            <a:r>
              <a:rPr lang="ko-KR" altLang="en-US" smtClean="0"/>
              <a:t>모드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보드를 무선공유기로 만들어서 노트북이나 스마트폰에서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 연결한 후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smtClean="0"/>
              <a:t>다른 장치로 연결하기 위해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 이름</a:t>
            </a:r>
            <a:r>
              <a:rPr lang="en-US" altLang="ko-KR" dirty="0" smtClean="0"/>
              <a:t>(SSID)</a:t>
            </a:r>
            <a:r>
              <a:rPr lang="ko-KR" altLang="en-US" smtClean="0"/>
              <a:t>과 </a:t>
            </a:r>
            <a:r>
              <a:rPr lang="ko-KR" altLang="en-US" dirty="0" smtClean="0"/>
              <a:t>비밀번호를 지정해 주어야 </a:t>
            </a:r>
            <a:r>
              <a:rPr lang="ko-KR" altLang="en-US" smtClean="0"/>
              <a:t>한다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ST </a:t>
            </a:r>
            <a:r>
              <a:rPr lang="ko-KR" altLang="en-US"/>
              <a:t>모드</a:t>
            </a:r>
            <a:endParaRPr lang="en-US" altLang="ko-KR" dirty="0"/>
          </a:p>
          <a:p>
            <a:pPr lvl="1"/>
            <a:r>
              <a:rPr lang="en-US" altLang="ko-KR" dirty="0" err="1"/>
              <a:t>WiFi</a:t>
            </a:r>
            <a:r>
              <a:rPr lang="en-US" altLang="ko-KR" dirty="0"/>
              <a:t> </a:t>
            </a:r>
            <a:r>
              <a:rPr lang="ko-KR" altLang="en-US" smtClean="0"/>
              <a:t>보드가 무선 랜카드 역할을 하며</a:t>
            </a:r>
            <a:r>
              <a:rPr lang="en-US" altLang="ko-KR" dirty="0" smtClean="0"/>
              <a:t>, </a:t>
            </a:r>
            <a:r>
              <a:rPr lang="ko-KR" altLang="en-US" smtClean="0"/>
              <a:t>기존에 있는 무선 공유기에 접속할 수 있다</a:t>
            </a:r>
            <a:r>
              <a:rPr lang="en-US" altLang="ko-KR" dirty="0" smtClean="0"/>
              <a:t>.</a:t>
            </a:r>
            <a:endParaRPr lang="ko-KR" altLang="en-US"/>
          </a:p>
          <a:p>
            <a:pPr lvl="1"/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08" y="4944656"/>
            <a:ext cx="864096" cy="559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0008" y="5955271"/>
            <a:ext cx="83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C00000"/>
                </a:solidFill>
              </a:rPr>
              <a:t>AP</a:t>
            </a:r>
            <a:r>
              <a:rPr lang="ko-KR" altLang="en-US" sz="1600" b="1" smtClean="0">
                <a:solidFill>
                  <a:srgbClr val="C00000"/>
                </a:solidFill>
              </a:rPr>
              <a:t>모드</a:t>
            </a:r>
            <a:endParaRPr lang="ko-KR" altLang="en-US" sz="1600" b="1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480" y="5046193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무선공유기 </a:t>
            </a:r>
            <a:endParaRPr lang="en-US" altLang="ko-KR" sz="1400" dirty="0" smtClean="0"/>
          </a:p>
          <a:p>
            <a:r>
              <a:rPr lang="ko-KR" altLang="en-US" sz="1400" dirty="0" smtClean="0"/>
              <a:t>역할</a:t>
            </a:r>
            <a:endParaRPr lang="ko-KR" altLang="en-US" sz="1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638" y="4523113"/>
            <a:ext cx="449086" cy="70125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296" y="5635000"/>
            <a:ext cx="915164" cy="687338"/>
          </a:xfrm>
          <a:prstGeom prst="rect">
            <a:avLst/>
          </a:prstGeom>
        </p:spPr>
      </p:pic>
      <p:cxnSp>
        <p:nvCxnSpPr>
          <p:cNvPr id="14" name="직선 화살표 연결선 13"/>
          <p:cNvCxnSpPr/>
          <p:nvPr/>
        </p:nvCxnSpPr>
        <p:spPr>
          <a:xfrm flipH="1">
            <a:off x="2283924" y="4918399"/>
            <a:ext cx="440566" cy="305968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 flipV="1">
            <a:off x="2272420" y="5450303"/>
            <a:ext cx="515560" cy="489201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26508" y="6382102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C00000"/>
                </a:solidFill>
              </a:rPr>
              <a:t>ST</a:t>
            </a:r>
            <a:r>
              <a:rPr lang="ko-KR" altLang="en-US" sz="1600" b="1" smtClean="0">
                <a:solidFill>
                  <a:srgbClr val="C00000"/>
                </a:solidFill>
              </a:rPr>
              <a:t>모드</a:t>
            </a:r>
            <a:endParaRPr lang="ko-KR" altLang="en-US" sz="1600" b="1" dirty="0">
              <a:solidFill>
                <a:srgbClr val="C00000"/>
              </a:solidFill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162" y="4918399"/>
            <a:ext cx="833692" cy="8336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009103" y="5779475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무선공유기 </a:t>
            </a:r>
            <a:endParaRPr lang="en-US" altLang="ko-KR" sz="1400" dirty="0" smtClean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330" y="5046004"/>
            <a:ext cx="864096" cy="55942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863159" y="5046004"/>
            <a:ext cx="119135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 </a:t>
            </a:r>
            <a:r>
              <a:rPr lang="ko-KR" altLang="en-US" sz="1400" dirty="0" err="1" smtClean="0"/>
              <a:t>랜카드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역할</a:t>
            </a:r>
            <a:endParaRPr lang="ko-KR" altLang="en-US" sz="1400" dirty="0"/>
          </a:p>
        </p:txBody>
      </p:sp>
      <p:cxnSp>
        <p:nvCxnSpPr>
          <p:cNvPr id="22" name="직선 화살표 연결선 21"/>
          <p:cNvCxnSpPr>
            <a:stCxn id="20" idx="1"/>
          </p:cNvCxnSpPr>
          <p:nvPr/>
        </p:nvCxnSpPr>
        <p:spPr>
          <a:xfrm flipH="1">
            <a:off x="6272852" y="5325715"/>
            <a:ext cx="658478" cy="195183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7815" y="5791278"/>
            <a:ext cx="540072" cy="760101"/>
          </a:xfrm>
          <a:prstGeom prst="rect">
            <a:avLst/>
          </a:prstGeom>
        </p:spPr>
      </p:pic>
      <p:cxnSp>
        <p:nvCxnSpPr>
          <p:cNvPr id="26" name="직선 화살표 연결선 25"/>
          <p:cNvCxnSpPr/>
          <p:nvPr/>
        </p:nvCxnSpPr>
        <p:spPr>
          <a:xfrm flipH="1" flipV="1">
            <a:off x="6259353" y="5737787"/>
            <a:ext cx="595062" cy="367808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1552" y="5980212"/>
            <a:ext cx="54373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서버</a:t>
            </a:r>
            <a:endParaRPr lang="ko-KR" altLang="en-US" sz="1400" dirty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312" y="4365104"/>
            <a:ext cx="946538" cy="94653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503943" y="473749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인터넷</a:t>
            </a:r>
            <a:endParaRPr lang="en-US" altLang="ko-KR" sz="1400" dirty="0" smtClean="0">
              <a:solidFill>
                <a:schemeClr val="bg1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>
          <a:xfrm flipH="1" flipV="1">
            <a:off x="5003754" y="5112324"/>
            <a:ext cx="456640" cy="263423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0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모드 종류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AP </a:t>
            </a:r>
            <a:r>
              <a:rPr lang="ko-KR" altLang="en-US" smtClean="0"/>
              <a:t>모드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별도의 무선 공유기가 필요 없음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스마트폰이나</a:t>
            </a:r>
            <a:r>
              <a:rPr lang="en-US" altLang="ko-KR" dirty="0" smtClean="0"/>
              <a:t> </a:t>
            </a:r>
            <a:r>
              <a:rPr lang="ko-KR" altLang="en-US" smtClean="0"/>
              <a:t>노트북에서 직접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보드로 접속하여 원격 제어나 모니터링을 할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인터넷 연결을 할 수 없음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ST </a:t>
            </a:r>
            <a:r>
              <a:rPr lang="ko-KR" altLang="en-US"/>
              <a:t>모드</a:t>
            </a:r>
            <a:endParaRPr lang="en-US" altLang="ko-KR" dirty="0"/>
          </a:p>
          <a:p>
            <a:pPr lvl="1"/>
            <a:r>
              <a:rPr lang="ko-KR" altLang="en-US" dirty="0" smtClean="0"/>
              <a:t>별도의 무선 공유기가 필요함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인터넷 연결을 할 수 있음</a:t>
            </a:r>
            <a:endParaRPr lang="ko-KR" altLang="en-US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66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52676" y="2708920"/>
            <a:ext cx="5463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/>
              <a:t>ST</a:t>
            </a:r>
            <a:r>
              <a:rPr lang="ko-KR" altLang="en-US" sz="5400" smtClean="0"/>
              <a:t> 모드 시나리오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0724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ST </a:t>
            </a:r>
            <a:r>
              <a:rPr lang="ko-KR" altLang="en-US" smtClean="0"/>
              <a:t>모드 시나리오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ST </a:t>
            </a:r>
            <a:r>
              <a:rPr lang="ko-KR" altLang="en-US" smtClean="0"/>
              <a:t>모드 설정후</a:t>
            </a:r>
            <a:r>
              <a:rPr lang="en-US" altLang="ko-KR" dirty="0" smtClean="0"/>
              <a:t>, </a:t>
            </a:r>
            <a:r>
              <a:rPr lang="ko-KR" altLang="en-US" smtClean="0"/>
              <a:t>노트북이나 스마트폰에서 아두이노 보드를 제어한다</a:t>
            </a:r>
            <a:r>
              <a:rPr lang="en-US" altLang="ko-KR" dirty="0" smtClean="0"/>
              <a:t>.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917" y="3146318"/>
            <a:ext cx="1606100" cy="1039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22078" y="4415904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C00000"/>
                </a:solidFill>
              </a:rPr>
              <a:t>ST</a:t>
            </a:r>
            <a:r>
              <a:rPr lang="ko-KR" altLang="en-US" sz="1600" b="1" smtClean="0">
                <a:solidFill>
                  <a:srgbClr val="C00000"/>
                </a:solidFill>
              </a:rPr>
              <a:t>모드</a:t>
            </a:r>
            <a:endParaRPr lang="ko-KR" altLang="en-US" sz="1600" b="1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6380" y="2748329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</a:t>
            </a:r>
            <a:r>
              <a:rPr lang="en-US" altLang="ko-KR" sz="1400" dirty="0"/>
              <a:t> </a:t>
            </a:r>
            <a:r>
              <a:rPr lang="ko-KR" altLang="en-US" sz="1400" smtClean="0"/>
              <a:t>랜카드 </a:t>
            </a:r>
            <a:r>
              <a:rPr lang="ko-KR" altLang="en-US" sz="1400" dirty="0" smtClean="0"/>
              <a:t>역할</a:t>
            </a:r>
            <a:endParaRPr lang="ko-KR" altLang="en-US" sz="1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683" y="5113978"/>
            <a:ext cx="487916" cy="76188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931" y="5046587"/>
            <a:ext cx="1104153" cy="82927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01" y="6073890"/>
            <a:ext cx="793219" cy="348383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396" y="3056106"/>
            <a:ext cx="1359798" cy="1359798"/>
          </a:xfrm>
          <a:prstGeom prst="rect">
            <a:avLst/>
          </a:prstGeom>
        </p:spPr>
      </p:pic>
      <p:cxnSp>
        <p:nvCxnSpPr>
          <p:cNvPr id="36" name="직선 화살표 연결선 35"/>
          <p:cNvCxnSpPr/>
          <p:nvPr/>
        </p:nvCxnSpPr>
        <p:spPr>
          <a:xfrm flipH="1">
            <a:off x="3237267" y="3676087"/>
            <a:ext cx="495961" cy="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그림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4" t="24226" r="37719" b="22997"/>
          <a:stretch>
            <a:fillRect/>
          </a:stretch>
        </p:blipFill>
        <p:spPr>
          <a:xfrm>
            <a:off x="760216" y="2318045"/>
            <a:ext cx="813180" cy="813181"/>
          </a:xfrm>
          <a:custGeom>
            <a:avLst/>
            <a:gdLst>
              <a:gd name="connsiteX0" fmla="*/ 247572 w 2819400"/>
              <a:gd name="connsiteY0" fmla="*/ 0 h 2819401"/>
              <a:gd name="connsiteX1" fmla="*/ 2571828 w 2819400"/>
              <a:gd name="connsiteY1" fmla="*/ 0 h 2819401"/>
              <a:gd name="connsiteX2" fmla="*/ 2819400 w 2819400"/>
              <a:gd name="connsiteY2" fmla="*/ 247572 h 2819401"/>
              <a:gd name="connsiteX3" fmla="*/ 2819400 w 2819400"/>
              <a:gd name="connsiteY3" fmla="*/ 2571829 h 2819401"/>
              <a:gd name="connsiteX4" fmla="*/ 2571828 w 2819400"/>
              <a:gd name="connsiteY4" fmla="*/ 2819401 h 2819401"/>
              <a:gd name="connsiteX5" fmla="*/ 247572 w 2819400"/>
              <a:gd name="connsiteY5" fmla="*/ 2819401 h 2819401"/>
              <a:gd name="connsiteX6" fmla="*/ 0 w 2819400"/>
              <a:gd name="connsiteY6" fmla="*/ 2571829 h 2819401"/>
              <a:gd name="connsiteX7" fmla="*/ 0 w 2819400"/>
              <a:gd name="connsiteY7" fmla="*/ 247572 h 2819401"/>
              <a:gd name="connsiteX8" fmla="*/ 247572 w 2819400"/>
              <a:gd name="connsiteY8" fmla="*/ 0 h 281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9400" h="2819401">
                <a:moveTo>
                  <a:pt x="247572" y="0"/>
                </a:moveTo>
                <a:lnTo>
                  <a:pt x="2571828" y="0"/>
                </a:lnTo>
                <a:cubicBezTo>
                  <a:pt x="2708558" y="0"/>
                  <a:pt x="2819400" y="110842"/>
                  <a:pt x="2819400" y="247572"/>
                </a:cubicBezTo>
                <a:lnTo>
                  <a:pt x="2819400" y="2571829"/>
                </a:lnTo>
                <a:cubicBezTo>
                  <a:pt x="2819400" y="2708559"/>
                  <a:pt x="2708558" y="2819401"/>
                  <a:pt x="2571828" y="2819401"/>
                </a:cubicBezTo>
                <a:lnTo>
                  <a:pt x="247572" y="2819401"/>
                </a:lnTo>
                <a:cubicBezTo>
                  <a:pt x="110842" y="2819401"/>
                  <a:pt x="0" y="2708559"/>
                  <a:pt x="0" y="2571829"/>
                </a:cubicBezTo>
                <a:lnTo>
                  <a:pt x="0" y="247572"/>
                </a:lnTo>
                <a:cubicBezTo>
                  <a:pt x="0" y="110842"/>
                  <a:pt x="110842" y="0"/>
                  <a:pt x="247572" y="0"/>
                </a:cubicBezTo>
                <a:close/>
              </a:path>
            </a:pathLst>
          </a:cu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21" y="4149655"/>
            <a:ext cx="1321882" cy="851994"/>
          </a:xfrm>
          <a:prstGeom prst="rect">
            <a:avLst/>
          </a:prstGeom>
        </p:spPr>
      </p:pic>
      <p:cxnSp>
        <p:nvCxnSpPr>
          <p:cNvPr id="42" name="꺾인 연결선 41"/>
          <p:cNvCxnSpPr>
            <a:endCxn id="35" idx="0"/>
          </p:cNvCxnSpPr>
          <p:nvPr/>
        </p:nvCxnSpPr>
        <p:spPr>
          <a:xfrm>
            <a:off x="1573396" y="2701121"/>
            <a:ext cx="922899" cy="354985"/>
          </a:xfrm>
          <a:prstGeom prst="bentConnector2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꺾인 연결선 43"/>
          <p:cNvCxnSpPr>
            <a:stCxn id="40" idx="3"/>
            <a:endCxn id="35" idx="2"/>
          </p:cNvCxnSpPr>
          <p:nvPr/>
        </p:nvCxnSpPr>
        <p:spPr>
          <a:xfrm flipV="1">
            <a:off x="1879003" y="4415904"/>
            <a:ext cx="617292" cy="159748"/>
          </a:xfrm>
          <a:prstGeom prst="bentConnector2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80272" y="4792282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err="1" smtClean="0"/>
              <a:t>아두이노</a:t>
            </a:r>
            <a:r>
              <a:rPr lang="ko-KR" altLang="en-US" sz="1400" dirty="0" smtClean="0"/>
              <a:t> 보드</a:t>
            </a:r>
            <a:endParaRPr lang="ko-KR" alt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440" y="501425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센서</a:t>
            </a:r>
            <a:endParaRPr lang="ko-KR" alt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4002201" y="5700645"/>
            <a:ext cx="1675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웹브라우저를</a:t>
            </a:r>
            <a:r>
              <a:rPr lang="ko-KR" altLang="en-US" sz="1400" dirty="0" smtClean="0"/>
              <a:t> 통해</a:t>
            </a:r>
            <a:endParaRPr lang="en-US" altLang="ko-KR" sz="1400" dirty="0" smtClean="0"/>
          </a:p>
          <a:p>
            <a:r>
              <a:rPr lang="en-US" altLang="ko-KR" sz="1400" dirty="0" err="1" smtClean="0"/>
              <a:t>WiFi</a:t>
            </a:r>
            <a:r>
              <a:rPr lang="en-US" altLang="ko-KR" sz="1400" dirty="0" smtClean="0"/>
              <a:t> </a:t>
            </a:r>
            <a:r>
              <a:rPr lang="ko-KR" altLang="en-US" sz="1400" smtClean="0"/>
              <a:t>모듈에 접속</a:t>
            </a:r>
            <a:endParaRPr lang="ko-KR" altLang="en-US" sz="1400" dirty="0"/>
          </a:p>
        </p:txBody>
      </p:sp>
      <p:cxnSp>
        <p:nvCxnSpPr>
          <p:cNvPr id="24" name="직선 화살표 연결선 23"/>
          <p:cNvCxnSpPr/>
          <p:nvPr/>
        </p:nvCxnSpPr>
        <p:spPr>
          <a:xfrm flipH="1">
            <a:off x="5156383" y="3676087"/>
            <a:ext cx="495961" cy="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658" y="2681668"/>
            <a:ext cx="1397745" cy="1397745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64" y="6049674"/>
            <a:ext cx="793219" cy="348383"/>
          </a:xfrm>
          <a:prstGeom prst="rect">
            <a:avLst/>
          </a:prstGeom>
        </p:spPr>
      </p:pic>
      <p:cxnSp>
        <p:nvCxnSpPr>
          <p:cNvPr id="28" name="직선 화살표 연결선 27"/>
          <p:cNvCxnSpPr/>
          <p:nvPr/>
        </p:nvCxnSpPr>
        <p:spPr>
          <a:xfrm flipH="1">
            <a:off x="6128410" y="4186119"/>
            <a:ext cx="247981" cy="760051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6958782" y="4186118"/>
            <a:ext cx="287283" cy="815531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0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56271" y="2708920"/>
            <a:ext cx="7056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dirty="0" smtClean="0"/>
              <a:t>ST </a:t>
            </a:r>
            <a:r>
              <a:rPr lang="ko-KR" altLang="en-US" sz="4400" smtClean="0"/>
              <a:t>모드 </a:t>
            </a:r>
            <a:r>
              <a:rPr lang="en-US" altLang="ko-KR" sz="4400" dirty="0" err="1" smtClean="0"/>
              <a:t>WiFi</a:t>
            </a:r>
            <a:r>
              <a:rPr lang="ko-KR" altLang="en-US" sz="4400" smtClean="0"/>
              <a:t> </a:t>
            </a:r>
            <a:r>
              <a:rPr lang="ko-KR" altLang="en-US" sz="4400" dirty="0" smtClean="0"/>
              <a:t>코딩 시작하기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191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ST </a:t>
            </a:r>
            <a:r>
              <a:rPr lang="ko-KR" altLang="en-US" smtClean="0"/>
              <a:t>모드 코딩 템플릿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다음과 같이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코딩을 하기 위한 기본 명령어를 추가해 놓는다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331640" y="2226731"/>
            <a:ext cx="2433680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C00000"/>
                </a:solidFill>
              </a:rPr>
              <a:t>#include &lt;</a:t>
            </a:r>
            <a:r>
              <a:rPr lang="en-US" altLang="ko-KR" sz="1600" b="1" dirty="0" err="1">
                <a:solidFill>
                  <a:srgbClr val="C00000"/>
                </a:solidFill>
              </a:rPr>
              <a:t>HelloWiFi.h</a:t>
            </a:r>
            <a:r>
              <a:rPr lang="en-US" altLang="ko-KR" sz="1600" b="1" dirty="0">
                <a:solidFill>
                  <a:srgbClr val="C00000"/>
                </a:solidFill>
              </a:rPr>
              <a:t>&gt;</a:t>
            </a:r>
          </a:p>
          <a:p>
            <a:endParaRPr lang="en-US" altLang="ko-KR" sz="1600" b="1" dirty="0">
              <a:solidFill>
                <a:srgbClr val="C00000"/>
              </a:solidFill>
            </a:endParaRPr>
          </a:p>
          <a:p>
            <a:r>
              <a:rPr lang="en-US" altLang="ko-KR" sz="1600" b="1" dirty="0" err="1">
                <a:solidFill>
                  <a:srgbClr val="C00000"/>
                </a:solidFill>
              </a:rPr>
              <a:t>HelloWiFi</a:t>
            </a:r>
            <a:r>
              <a:rPr lang="en-US" altLang="ko-KR" sz="1600" b="1" dirty="0">
                <a:solidFill>
                  <a:srgbClr val="C00000"/>
                </a:solidFill>
              </a:rPr>
              <a:t> </a:t>
            </a:r>
            <a:r>
              <a:rPr lang="en-US" altLang="ko-KR" sz="1600" b="1" dirty="0" err="1">
                <a:solidFill>
                  <a:srgbClr val="C00000"/>
                </a:solidFill>
              </a:rPr>
              <a:t>wifi</a:t>
            </a:r>
            <a:r>
              <a:rPr lang="en-US" altLang="ko-KR" sz="1600" b="1" dirty="0">
                <a:solidFill>
                  <a:srgbClr val="C00000"/>
                </a:solidFill>
              </a:rPr>
              <a:t>(10, 11); </a:t>
            </a:r>
          </a:p>
          <a:p>
            <a:endParaRPr lang="en-US" altLang="ko-KR" sz="1600" dirty="0"/>
          </a:p>
          <a:p>
            <a:r>
              <a:rPr lang="en-US" altLang="ko-KR" sz="1600" dirty="0"/>
              <a:t>void setup()</a:t>
            </a:r>
          </a:p>
          <a:p>
            <a:r>
              <a:rPr lang="en-US" altLang="ko-KR" sz="1600" dirty="0" smtClean="0"/>
              <a:t>{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}</a:t>
            </a:r>
          </a:p>
          <a:p>
            <a:endParaRPr lang="en-US" altLang="ko-KR" sz="1600" dirty="0"/>
          </a:p>
          <a:p>
            <a:r>
              <a:rPr lang="en-US" altLang="ko-KR" sz="1600" dirty="0"/>
              <a:t>void loop()</a:t>
            </a:r>
          </a:p>
          <a:p>
            <a:r>
              <a:rPr lang="en-US" altLang="ko-KR" sz="1600" dirty="0"/>
              <a:t>{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}</a:t>
            </a:r>
            <a:endParaRPr lang="ko-KR" altLang="en-US" sz="1600"/>
          </a:p>
        </p:txBody>
      </p:sp>
      <p:sp>
        <p:nvSpPr>
          <p:cNvPr id="8" name="TextBox 7"/>
          <p:cNvSpPr txBox="1"/>
          <p:nvPr/>
        </p:nvSpPr>
        <p:spPr>
          <a:xfrm>
            <a:off x="755576" y="5745831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위의 </a:t>
            </a:r>
            <a:r>
              <a:rPr lang="en-US" altLang="ko-KR" dirty="0" smtClean="0"/>
              <a:t>2</a:t>
            </a:r>
            <a:r>
              <a:rPr lang="ko-KR" altLang="en-US" smtClean="0"/>
              <a:t>줄은 항상 입력해 놓아야 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23928" y="2708920"/>
            <a:ext cx="3486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모듈은 디지털 </a:t>
            </a:r>
            <a:r>
              <a:rPr lang="en-US" altLang="ko-KR" dirty="0" smtClean="0"/>
              <a:t>10</a:t>
            </a:r>
            <a:r>
              <a:rPr lang="ko-KR" altLang="en-US" smtClean="0"/>
              <a:t>번 </a:t>
            </a:r>
            <a:r>
              <a:rPr lang="en-US" altLang="ko-KR" dirty="0"/>
              <a:t>(Rx) </a:t>
            </a:r>
            <a:r>
              <a:rPr lang="ko-KR" altLang="en-US" smtClean="0"/>
              <a:t>과</a:t>
            </a:r>
            <a:endParaRPr lang="en-US" altLang="ko-KR" dirty="0" smtClean="0"/>
          </a:p>
          <a:p>
            <a:r>
              <a:rPr lang="ko-KR" altLang="en-US" dirty="0" smtClean="0"/>
              <a:t>디지털 </a:t>
            </a:r>
            <a:r>
              <a:rPr lang="en-US" altLang="ko-KR" dirty="0" smtClean="0"/>
              <a:t>11</a:t>
            </a:r>
            <a:r>
              <a:rPr lang="ko-KR" altLang="en-US" smtClean="0"/>
              <a:t>번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)</a:t>
            </a:r>
            <a:r>
              <a:rPr lang="ko-KR" altLang="en-US" smtClean="0"/>
              <a:t>에 연결되어</a:t>
            </a:r>
            <a:endParaRPr lang="en-US" altLang="ko-KR" dirty="0" smtClean="0"/>
          </a:p>
          <a:p>
            <a:r>
              <a:rPr lang="ko-KR" altLang="en-US" dirty="0" smtClean="0"/>
              <a:t>있다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4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</a:rPr>
              <a:t>WiFi</a:t>
            </a:r>
            <a:r>
              <a:rPr lang="en-US" altLang="ko-KR" dirty="0"/>
              <a:t> </a:t>
            </a:r>
            <a:r>
              <a:rPr lang="ko-KR" altLang="en-US" smtClean="0"/>
              <a:t>통신을 위한 초기화 명령어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Setup </a:t>
            </a:r>
            <a:r>
              <a:rPr lang="ko-KR" altLang="en-US" smtClean="0"/>
              <a:t>함수에 아래의 명령어를 추가해 놓는다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259632" y="2153756"/>
            <a:ext cx="2366353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/>
              <a:t>#include &lt;</a:t>
            </a:r>
            <a:r>
              <a:rPr lang="en-US" altLang="ko-KR" sz="1400" b="1" dirty="0" err="1"/>
              <a:t>HelloWiFi.h</a:t>
            </a:r>
            <a:r>
              <a:rPr lang="en-US" altLang="ko-KR" sz="1400" b="1" dirty="0"/>
              <a:t>&gt;</a:t>
            </a:r>
          </a:p>
          <a:p>
            <a:endParaRPr lang="en-US" altLang="ko-KR" sz="1400" b="1" dirty="0"/>
          </a:p>
          <a:p>
            <a:r>
              <a:rPr lang="en-US" altLang="ko-KR" sz="1400" b="1" dirty="0" err="1"/>
              <a:t>HelloWiFi</a:t>
            </a:r>
            <a:r>
              <a:rPr lang="en-US" altLang="ko-KR" sz="1400" b="1" dirty="0"/>
              <a:t> </a:t>
            </a:r>
            <a:r>
              <a:rPr lang="en-US" altLang="ko-KR" sz="1400" b="1" dirty="0" err="1"/>
              <a:t>wifi</a:t>
            </a:r>
            <a:r>
              <a:rPr lang="en-US" altLang="ko-KR" sz="1400" b="1" dirty="0"/>
              <a:t>(10, 11); </a:t>
            </a:r>
          </a:p>
          <a:p>
            <a:endParaRPr lang="en-US" altLang="ko-KR" sz="1400" dirty="0"/>
          </a:p>
          <a:p>
            <a:r>
              <a:rPr lang="en-US" altLang="ko-KR" sz="1400" dirty="0"/>
              <a:t>void setup()</a:t>
            </a:r>
          </a:p>
          <a:p>
            <a:r>
              <a:rPr lang="en-US" altLang="ko-KR" sz="1400" dirty="0" smtClean="0"/>
              <a:t>{</a:t>
            </a:r>
          </a:p>
          <a:p>
            <a:pPr lvl="1"/>
            <a:r>
              <a:rPr lang="en-US" altLang="ko-KR" sz="1400" dirty="0" err="1" smtClean="0">
                <a:solidFill>
                  <a:srgbClr val="C00000"/>
                </a:solidFill>
              </a:rPr>
              <a:t>Serial.begin</a:t>
            </a:r>
            <a:r>
              <a:rPr lang="en-US" altLang="ko-KR" sz="1400" dirty="0" smtClean="0">
                <a:solidFill>
                  <a:srgbClr val="C00000"/>
                </a:solidFill>
              </a:rPr>
              <a:t>(115200</a:t>
            </a:r>
            <a:r>
              <a:rPr lang="en-US" altLang="ko-KR" sz="14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400" dirty="0" smtClean="0">
                <a:solidFill>
                  <a:srgbClr val="C00000"/>
                </a:solidFill>
              </a:rPr>
              <a:t>delay(200</a:t>
            </a:r>
            <a:r>
              <a:rPr lang="en-US" altLang="ko-KR" sz="1400" dirty="0">
                <a:solidFill>
                  <a:srgbClr val="C00000"/>
                </a:solidFill>
              </a:rPr>
              <a:t>);</a:t>
            </a:r>
          </a:p>
          <a:p>
            <a:endParaRPr lang="en-US" altLang="ko-KR" sz="1400" dirty="0">
              <a:solidFill>
                <a:srgbClr val="C00000"/>
              </a:solidFill>
            </a:endParaRPr>
          </a:p>
          <a:p>
            <a:pPr lvl="1"/>
            <a:r>
              <a:rPr lang="en-US" altLang="ko-KR" sz="1400" dirty="0" err="1" smtClean="0">
                <a:solidFill>
                  <a:srgbClr val="C00000"/>
                </a:solidFill>
              </a:rPr>
              <a:t>wifi.begin</a:t>
            </a:r>
            <a:r>
              <a:rPr lang="en-US" altLang="ko-KR" sz="1400" dirty="0" smtClean="0">
                <a:solidFill>
                  <a:srgbClr val="C00000"/>
                </a:solidFill>
              </a:rPr>
              <a:t>(9600</a:t>
            </a:r>
            <a:r>
              <a:rPr lang="en-US" altLang="ko-KR" sz="14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400" dirty="0" smtClean="0">
                <a:solidFill>
                  <a:srgbClr val="C00000"/>
                </a:solidFill>
              </a:rPr>
              <a:t>delay(500</a:t>
            </a:r>
            <a:r>
              <a:rPr lang="en-US" altLang="ko-KR" sz="1400" dirty="0">
                <a:solidFill>
                  <a:srgbClr val="C00000"/>
                </a:solidFill>
              </a:rPr>
              <a:t>);</a:t>
            </a:r>
            <a:endParaRPr lang="en-US" altLang="ko-KR" sz="1400" dirty="0" smtClean="0">
              <a:solidFill>
                <a:srgbClr val="C00000"/>
              </a:solidFill>
            </a:endParaRPr>
          </a:p>
          <a:p>
            <a:r>
              <a:rPr lang="en-US" altLang="ko-KR" sz="1400" dirty="0" smtClean="0"/>
              <a:t>}</a:t>
            </a:r>
          </a:p>
          <a:p>
            <a:endParaRPr lang="en-US" altLang="ko-KR" sz="1400" dirty="0"/>
          </a:p>
          <a:p>
            <a:r>
              <a:rPr lang="en-US" altLang="ko-KR" sz="1400" dirty="0"/>
              <a:t>void loop()</a:t>
            </a:r>
          </a:p>
          <a:p>
            <a:r>
              <a:rPr lang="en-US" altLang="ko-KR" sz="1400" dirty="0"/>
              <a:t>{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}</a:t>
            </a:r>
            <a:endParaRPr lang="ko-KR" alt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3779912" y="4031193"/>
            <a:ext cx="398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모듈과는 </a:t>
            </a:r>
            <a:r>
              <a:rPr lang="en-US" altLang="ko-KR" dirty="0" smtClean="0"/>
              <a:t>9600 </a:t>
            </a:r>
            <a:r>
              <a:rPr lang="ko-KR" altLang="en-US" smtClean="0"/>
              <a:t>속도로 통신한다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7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665</Words>
  <Application>Microsoft Office PowerPoint</Application>
  <PresentationFormat>화면 슬라이드 쇼(4:3)</PresentationFormat>
  <Paragraphs>267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HY그래픽M</vt:lpstr>
      <vt:lpstr>맑은 고딕</vt:lpstr>
      <vt:lpstr>Arial</vt:lpstr>
      <vt:lpstr>Trebuchet MS</vt:lpstr>
      <vt:lpstr>Wingdings 3</vt:lpstr>
      <vt:lpstr>패싯</vt:lpstr>
      <vt:lpstr>ST 모드 활용하기</vt:lpstr>
      <vt:lpstr>PowerPoint 프레젠테이션</vt:lpstr>
      <vt:lpstr>WiFi 모드 종류</vt:lpstr>
      <vt:lpstr>WiFi 모드 종류</vt:lpstr>
      <vt:lpstr>PowerPoint 프레젠테이션</vt:lpstr>
      <vt:lpstr>ST 모드 시나리오</vt:lpstr>
      <vt:lpstr>PowerPoint 프레젠테이션</vt:lpstr>
      <vt:lpstr>ST 모드 코딩 템플릿</vt:lpstr>
      <vt:lpstr>WiFi 통신을 위한 초기화 명령어</vt:lpstr>
      <vt:lpstr>PowerPoint 프레젠테이션</vt:lpstr>
      <vt:lpstr>연결하고자 하는 SSID 이름 지정하기</vt:lpstr>
      <vt:lpstr>PowerPoint 프레젠테이션</vt:lpstr>
      <vt:lpstr>연결하고자 하는 무선공유기의 비밀번호 지정하기</vt:lpstr>
      <vt:lpstr>PowerPoint 프레젠테이션</vt:lpstr>
      <vt:lpstr>ST 모드로 무선공유기에 연결하기</vt:lpstr>
      <vt:lpstr>ST 모드로 무선공유기에 연결하기</vt:lpstr>
      <vt:lpstr>PowerPoint 프레젠테이션</vt:lpstr>
      <vt:lpstr>웹서버 시작하기</vt:lpstr>
      <vt:lpstr>웹서버 시작하기</vt:lpstr>
      <vt:lpstr>웹서버 시작하기</vt:lpstr>
      <vt:lpstr>웹서버 시작하기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1842</cp:revision>
  <dcterms:created xsi:type="dcterms:W3CDTF">2015-05-01T02:42:52Z</dcterms:created>
  <dcterms:modified xsi:type="dcterms:W3CDTF">2018-10-06T14:47:10Z</dcterms:modified>
</cp:coreProperties>
</file>