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678" r:id="rId2"/>
    <p:sldId id="721" r:id="rId3"/>
    <p:sldId id="694" r:id="rId4"/>
    <p:sldId id="709" r:id="rId5"/>
    <p:sldId id="706" r:id="rId6"/>
    <p:sldId id="712" r:id="rId7"/>
    <p:sldId id="713" r:id="rId8"/>
    <p:sldId id="714" r:id="rId9"/>
    <p:sldId id="715" r:id="rId10"/>
    <p:sldId id="716" r:id="rId11"/>
    <p:sldId id="717" r:id="rId12"/>
    <p:sldId id="718" r:id="rId13"/>
    <p:sldId id="719" r:id="rId14"/>
    <p:sldId id="720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99CC00"/>
    <a:srgbClr val="A5F62E"/>
    <a:srgbClr val="76C308"/>
    <a:srgbClr val="4F81BD"/>
    <a:srgbClr val="009900"/>
    <a:srgbClr val="92D050"/>
    <a:srgbClr val="E47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60" autoAdjust="0"/>
  </p:normalViewPr>
  <p:slideViewPr>
    <p:cSldViewPr>
      <p:cViewPr varScale="1">
        <p:scale>
          <a:sx n="107" d="100"/>
          <a:sy n="107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0FFB1-E4DA-446B-84E5-260FA7038DF7}" type="datetimeFigureOut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2D729-89AD-4E04-8A9A-0A6052A0A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63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2AB-439E-421D-92BF-AC40878CDE9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118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9867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07751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14944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28878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44440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F232-9F1C-460D-9FED-A8B5AA8C57B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82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F00-EDBD-43AD-8845-4355AAE50D0C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5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36306"/>
            <a:ext cx="8712968" cy="8164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98208"/>
            <a:ext cx="1036989" cy="365125"/>
          </a:xfrm>
        </p:spPr>
        <p:txBody>
          <a:bodyPr/>
          <a:lstStyle/>
          <a:p>
            <a:fld id="{D1B6DBB7-B045-4643-BEDA-2AC3406F4331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9552" y="6381328"/>
            <a:ext cx="6408712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377" y="6381328"/>
            <a:ext cx="51263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88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C8D-B0DE-475E-B4A5-625B3746FBA2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45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01EA-BB80-4206-AE09-0673849E388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37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507E-E5B7-4CC4-8662-14FA1EE844D6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27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88A5-45FC-4D49-93D1-B4C0CDC1E4AE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13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84E4-FE4F-4894-B851-8009B538253F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17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1831-2784-4290-B77F-DDC0312B01A0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6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39B9-7FF9-4D58-BA89-977874FB42FC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45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직사각형 17"/>
          <p:cNvSpPr/>
          <p:nvPr userDrawn="1"/>
        </p:nvSpPr>
        <p:spPr>
          <a:xfrm>
            <a:off x="-8467" y="-3244"/>
            <a:ext cx="9144000" cy="118874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6478965"/>
            <a:ext cx="2773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>
                <a:solidFill>
                  <a:schemeClr val="bg1">
                    <a:lumMod val="50000"/>
                  </a:schemeClr>
                </a:solidFill>
              </a:rPr>
              <a:t>헬로앱스</a:t>
            </a:r>
            <a:r>
              <a:rPr lang="ko-KR" alt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50000"/>
                  </a:schemeClr>
                </a:solidFill>
              </a:rPr>
              <a:t>(www.helloapps.co.kr)</a:t>
            </a:r>
            <a:endParaRPr lang="ko-KR" altLang="en-US" sz="14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1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064895" cy="1646302"/>
          </a:xfrm>
        </p:spPr>
        <p:txBody>
          <a:bodyPr/>
          <a:lstStyle/>
          <a:p>
            <a:pPr algn="ctr"/>
            <a:r>
              <a:rPr lang="ko-KR" altLang="en-US" sz="4000" dirty="0" smtClean="0"/>
              <a:t>네트워크 </a:t>
            </a:r>
            <a:r>
              <a:rPr lang="ko-KR" altLang="en-US" sz="4000" dirty="0" err="1" smtClean="0"/>
              <a:t>스캔하기</a:t>
            </a:r>
            <a:endParaRPr lang="ko-KR" altLang="en-US" sz="4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03281" y="5642723"/>
            <a:ext cx="3518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mtClean="0"/>
              <a:t>김영준</a:t>
            </a:r>
            <a:endParaRPr lang="en-US" altLang="ko-KR" dirty="0" smtClean="0"/>
          </a:p>
          <a:p>
            <a:pPr algn="r"/>
            <a:r>
              <a:rPr lang="ko-KR" altLang="en-US" dirty="0" err="1" smtClean="0"/>
              <a:t>헬로앱스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(www.helloapps.co.kr)</a:t>
            </a:r>
            <a:endParaRPr lang="ko-KR" altLang="en-US"/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1442615" y="4119016"/>
            <a:ext cx="6297737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 err="1">
                <a:solidFill>
                  <a:schemeClr val="tx1"/>
                </a:solidFill>
              </a:rPr>
              <a:t>WiFi</a:t>
            </a:r>
            <a:r>
              <a:rPr lang="en-US" altLang="ko-KR" sz="3200" dirty="0">
                <a:solidFill>
                  <a:schemeClr val="tx1"/>
                </a:solidFill>
              </a:rPr>
              <a:t> </a:t>
            </a:r>
            <a:r>
              <a:rPr lang="ko-KR" altLang="en-US" sz="3200">
                <a:solidFill>
                  <a:schemeClr val="tx1"/>
                </a:solidFill>
              </a:rPr>
              <a:t>시리얼 보드 활용가이드</a:t>
            </a:r>
            <a:endParaRPr lang="en-US" altLang="ko-K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1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특정한 순서의 네트워크 신호강도 </a:t>
            </a:r>
            <a:r>
              <a:rPr lang="en-US" altLang="ko-KR" sz="2800" dirty="0" smtClean="0"/>
              <a:t>RSSI </a:t>
            </a:r>
            <a:r>
              <a:rPr lang="ko-KR" altLang="en-US" sz="2800" smtClean="0"/>
              <a:t>가져오기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45942" y="1340768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새로운 코드를 생성한 후 </a:t>
            </a:r>
            <a:r>
              <a:rPr lang="en-US" altLang="ko-KR" dirty="0" smtClean="0"/>
              <a:t>setup </a:t>
            </a:r>
            <a:r>
              <a:rPr lang="ko-KR" altLang="en-US" smtClean="0"/>
              <a:t>함수에 다음과 같이 명령어를 추가한다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703990" y="1880096"/>
            <a:ext cx="3801041" cy="44935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void </a:t>
            </a:r>
            <a:r>
              <a:rPr lang="en-US" altLang="ko-KR" sz="1000" dirty="0"/>
              <a:t>setup()</a:t>
            </a:r>
          </a:p>
          <a:p>
            <a:r>
              <a:rPr lang="en-US" altLang="ko-KR" sz="1000" dirty="0" smtClean="0"/>
              <a:t>{</a:t>
            </a:r>
          </a:p>
          <a:p>
            <a:pPr lvl="1"/>
            <a:r>
              <a:rPr lang="en-US" altLang="ko-KR" sz="1000" dirty="0"/>
              <a:t>	</a:t>
            </a:r>
            <a:r>
              <a:rPr lang="en-US" altLang="ko-KR" sz="1000" dirty="0" err="1"/>
              <a:t>Serial.begin</a:t>
            </a:r>
            <a:r>
              <a:rPr lang="en-US" altLang="ko-KR" sz="1000" dirty="0"/>
              <a:t>(115200);</a:t>
            </a:r>
          </a:p>
          <a:p>
            <a:pPr lvl="1"/>
            <a:r>
              <a:rPr lang="en-US" altLang="ko-KR" sz="1000" dirty="0"/>
              <a:t>	delay(200);</a:t>
            </a:r>
          </a:p>
          <a:p>
            <a:pPr lvl="1"/>
            <a:endParaRPr lang="en-US" altLang="ko-KR" sz="1000" dirty="0"/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/>
              <a:t>	</a:t>
            </a:r>
            <a:r>
              <a:rPr lang="en-US" altLang="ko-KR" sz="1000" dirty="0" err="1"/>
              <a:t>wifi.begin</a:t>
            </a:r>
            <a:r>
              <a:rPr lang="en-US" altLang="ko-KR" sz="1000" dirty="0"/>
              <a:t>(9600);</a:t>
            </a:r>
          </a:p>
          <a:p>
            <a:pPr lvl="1"/>
            <a:r>
              <a:rPr lang="en-US" altLang="ko-KR" sz="1000" dirty="0"/>
              <a:t>	delay(500);</a:t>
            </a:r>
          </a:p>
          <a:p>
            <a:pPr lvl="1"/>
            <a:endParaRPr lang="en-US" altLang="ko-KR" sz="1000" dirty="0"/>
          </a:p>
          <a:p>
            <a:pPr lvl="1"/>
            <a:endParaRPr lang="en-US" altLang="ko-KR" sz="1000" dirty="0"/>
          </a:p>
          <a:p>
            <a:pPr lvl="1"/>
            <a:r>
              <a:rPr lang="en-US" altLang="ko-KR" sz="1100" dirty="0"/>
              <a:t>	</a:t>
            </a:r>
            <a:r>
              <a:rPr lang="en-US" altLang="ko-KR" sz="1100" dirty="0" err="1"/>
              <a:t>Serial.println</a:t>
            </a:r>
            <a:r>
              <a:rPr lang="en-US" altLang="ko-KR" sz="1100" dirty="0"/>
              <a:t>("Network Scan");</a:t>
            </a:r>
          </a:p>
          <a:p>
            <a:pPr lvl="1"/>
            <a:endParaRPr lang="en-US" altLang="ko-KR" sz="1100" dirty="0"/>
          </a:p>
          <a:p>
            <a:pPr lvl="1"/>
            <a:r>
              <a:rPr lang="en-US" altLang="ko-KR" sz="1100" dirty="0"/>
              <a:t>	</a:t>
            </a:r>
            <a:r>
              <a:rPr lang="en-US" altLang="ko-KR" sz="1100" dirty="0" err="1"/>
              <a:t>wifi.Scan</a:t>
            </a:r>
            <a:r>
              <a:rPr lang="en-US" altLang="ko-KR" sz="1100" dirty="0"/>
              <a:t>();</a:t>
            </a:r>
          </a:p>
          <a:p>
            <a:pPr lvl="1"/>
            <a:r>
              <a:rPr lang="en-US" altLang="ko-KR" sz="1100" dirty="0"/>
              <a:t>	for (</a:t>
            </a:r>
            <a:r>
              <a:rPr lang="en-US" altLang="ko-KR" sz="1100" dirty="0" err="1"/>
              <a:t>int</a:t>
            </a:r>
            <a:r>
              <a:rPr lang="en-US" altLang="ko-KR" sz="1100" dirty="0"/>
              <a:t> </a:t>
            </a:r>
            <a:r>
              <a:rPr lang="en-US" altLang="ko-KR" sz="1100" dirty="0" err="1"/>
              <a:t>i</a:t>
            </a:r>
            <a:r>
              <a:rPr lang="en-US" altLang="ko-KR" sz="1100" dirty="0"/>
              <a:t> = 0; </a:t>
            </a:r>
            <a:r>
              <a:rPr lang="en-US" altLang="ko-KR" sz="1100" dirty="0" err="1"/>
              <a:t>i</a:t>
            </a:r>
            <a:r>
              <a:rPr lang="en-US" altLang="ko-KR" sz="1100" dirty="0"/>
              <a:t> &lt; 100; </a:t>
            </a:r>
            <a:r>
              <a:rPr lang="en-US" altLang="ko-KR" sz="1100" dirty="0" err="1"/>
              <a:t>i</a:t>
            </a:r>
            <a:r>
              <a:rPr lang="en-US" altLang="ko-KR" sz="1100" dirty="0"/>
              <a:t>++)</a:t>
            </a:r>
          </a:p>
          <a:p>
            <a:pPr lvl="1"/>
            <a:r>
              <a:rPr lang="en-US" altLang="ko-KR" sz="1100" dirty="0"/>
              <a:t>	{</a:t>
            </a:r>
          </a:p>
          <a:p>
            <a:pPr lvl="1"/>
            <a:r>
              <a:rPr lang="en-US" altLang="ko-KR" sz="1100" dirty="0"/>
              <a:t>		</a:t>
            </a:r>
            <a:r>
              <a:rPr lang="en-US" altLang="ko-KR" sz="1100" dirty="0" err="1"/>
              <a:t>Serial.print</a:t>
            </a:r>
            <a:r>
              <a:rPr lang="en-US" altLang="ko-KR" sz="1100" dirty="0"/>
              <a:t>(</a:t>
            </a:r>
            <a:r>
              <a:rPr lang="en-US" altLang="ko-KR" sz="1100" dirty="0" err="1"/>
              <a:t>wifi.Message</a:t>
            </a:r>
            <a:r>
              <a:rPr lang="en-US" altLang="ko-KR" sz="1100" dirty="0"/>
              <a:t>());</a:t>
            </a:r>
          </a:p>
          <a:p>
            <a:pPr lvl="1"/>
            <a:r>
              <a:rPr lang="en-US" altLang="ko-KR" sz="1100" dirty="0"/>
              <a:t>		delay(100);</a:t>
            </a:r>
          </a:p>
          <a:p>
            <a:pPr lvl="1"/>
            <a:r>
              <a:rPr lang="en-US" altLang="ko-KR" sz="1100" dirty="0"/>
              <a:t>	}</a:t>
            </a:r>
          </a:p>
          <a:p>
            <a:pPr lvl="1"/>
            <a:endParaRPr lang="en-US" altLang="ko-KR" sz="1100" dirty="0" smtClean="0">
              <a:solidFill>
                <a:srgbClr val="C00000"/>
              </a:solidFill>
            </a:endParaRPr>
          </a:p>
          <a:p>
            <a:pPr lvl="1"/>
            <a:r>
              <a:rPr lang="en-US" altLang="ko-KR" sz="1100" dirty="0"/>
              <a:t>	delay(500);</a:t>
            </a:r>
          </a:p>
          <a:p>
            <a:pPr lvl="1"/>
            <a:r>
              <a:rPr lang="en-US" altLang="ko-KR" sz="1100" dirty="0"/>
              <a:t>	</a:t>
            </a:r>
            <a:r>
              <a:rPr lang="en-US" altLang="ko-KR" sz="1100" dirty="0" err="1"/>
              <a:t>Serial.print</a:t>
            </a:r>
            <a:r>
              <a:rPr lang="en-US" altLang="ko-KR" sz="1100" dirty="0"/>
              <a:t>(</a:t>
            </a:r>
            <a:r>
              <a:rPr lang="en-US" altLang="ko-KR" sz="1100" dirty="0" err="1"/>
              <a:t>wifi.Message</a:t>
            </a:r>
            <a:r>
              <a:rPr lang="en-US" altLang="ko-KR" sz="1100" dirty="0"/>
              <a:t>());</a:t>
            </a:r>
          </a:p>
          <a:p>
            <a:pPr lvl="1"/>
            <a:endParaRPr lang="en-US" altLang="ko-KR" sz="1100" dirty="0">
              <a:solidFill>
                <a:srgbClr val="C00000"/>
              </a:solidFill>
            </a:endParaRPr>
          </a:p>
          <a:p>
            <a:pPr lvl="1"/>
            <a:r>
              <a:rPr lang="en-US" altLang="ko-KR" sz="1100" dirty="0">
                <a:solidFill>
                  <a:srgbClr val="C00000"/>
                </a:solidFill>
              </a:rPr>
              <a:t>	String s = </a:t>
            </a:r>
            <a:r>
              <a:rPr lang="en-US" altLang="ko-KR" sz="1100" dirty="0" err="1">
                <a:solidFill>
                  <a:srgbClr val="C00000"/>
                </a:solidFill>
              </a:rPr>
              <a:t>wifi.RSSIByID</a:t>
            </a:r>
            <a:r>
              <a:rPr lang="en-US" altLang="ko-KR" sz="1100" dirty="0">
                <a:solidFill>
                  <a:srgbClr val="C00000"/>
                </a:solidFill>
              </a:rPr>
              <a:t>(0);</a:t>
            </a:r>
          </a:p>
          <a:p>
            <a:pPr lvl="1"/>
            <a:r>
              <a:rPr lang="en-US" altLang="ko-KR" sz="1100" dirty="0">
                <a:solidFill>
                  <a:srgbClr val="C00000"/>
                </a:solidFill>
              </a:rPr>
              <a:t>	</a:t>
            </a:r>
            <a:r>
              <a:rPr lang="en-US" altLang="ko-KR" sz="1100" dirty="0" err="1">
                <a:solidFill>
                  <a:srgbClr val="C00000"/>
                </a:solidFill>
              </a:rPr>
              <a:t>Serial.println</a:t>
            </a:r>
            <a:r>
              <a:rPr lang="en-US" altLang="ko-KR" sz="1100" dirty="0">
                <a:solidFill>
                  <a:srgbClr val="C00000"/>
                </a:solidFill>
              </a:rPr>
              <a:t>("");</a:t>
            </a:r>
          </a:p>
          <a:p>
            <a:pPr lvl="1"/>
            <a:r>
              <a:rPr lang="en-US" altLang="ko-KR" sz="1100" dirty="0">
                <a:solidFill>
                  <a:srgbClr val="C00000"/>
                </a:solidFill>
              </a:rPr>
              <a:t>	</a:t>
            </a:r>
            <a:r>
              <a:rPr lang="en-US" altLang="ko-KR" sz="1100" dirty="0" err="1">
                <a:solidFill>
                  <a:srgbClr val="C00000"/>
                </a:solidFill>
              </a:rPr>
              <a:t>Serial.print</a:t>
            </a:r>
            <a:r>
              <a:rPr lang="en-US" altLang="ko-KR" sz="1100" dirty="0">
                <a:solidFill>
                  <a:srgbClr val="C00000"/>
                </a:solidFill>
              </a:rPr>
              <a:t>("0 RSSI -&gt; ");</a:t>
            </a:r>
          </a:p>
          <a:p>
            <a:pPr lvl="1"/>
            <a:r>
              <a:rPr lang="en-US" altLang="ko-KR" sz="1100" dirty="0">
                <a:solidFill>
                  <a:srgbClr val="C00000"/>
                </a:solidFill>
              </a:rPr>
              <a:t>	</a:t>
            </a:r>
            <a:r>
              <a:rPr lang="en-US" altLang="ko-KR" sz="1100" dirty="0" err="1">
                <a:solidFill>
                  <a:srgbClr val="C00000"/>
                </a:solidFill>
              </a:rPr>
              <a:t>Serial.println</a:t>
            </a:r>
            <a:r>
              <a:rPr lang="en-US" altLang="ko-KR" sz="1100" dirty="0">
                <a:solidFill>
                  <a:srgbClr val="C00000"/>
                </a:solidFill>
              </a:rPr>
              <a:t>(s);</a:t>
            </a:r>
          </a:p>
          <a:p>
            <a:r>
              <a:rPr lang="en-US" altLang="ko-KR" sz="1000" dirty="0" smtClean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63231" y="1880096"/>
            <a:ext cx="926857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void loop()</a:t>
            </a:r>
            <a:endParaRPr lang="en-US" altLang="ko-KR" sz="1200" dirty="0"/>
          </a:p>
          <a:p>
            <a:r>
              <a:rPr lang="en-US" altLang="ko-KR" sz="1200" dirty="0" smtClean="0"/>
              <a:t>{</a:t>
            </a:r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r>
              <a:rPr lang="en-US" altLang="ko-KR" sz="12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754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/>
              <a:t>특정한 순서의 네트워크 신호강도 </a:t>
            </a:r>
            <a:r>
              <a:rPr lang="en-US" altLang="ko-KR" sz="2800" dirty="0"/>
              <a:t>RSSI </a:t>
            </a:r>
            <a:r>
              <a:rPr lang="ko-KR" altLang="en-US" sz="2800"/>
              <a:t>가져오기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실행 결과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2357879"/>
            <a:ext cx="405591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dirty="0"/>
              <a:t>시리얼포트가 </a:t>
            </a:r>
            <a:r>
              <a:rPr lang="ko-KR" altLang="en-US" dirty="0" err="1"/>
              <a:t>오픈되었습니다</a:t>
            </a:r>
            <a:r>
              <a:rPr lang="ko-KR" altLang="en-US" dirty="0"/>
              <a:t> </a:t>
            </a:r>
            <a:r>
              <a:rPr lang="en-US" altLang="ko-KR" dirty="0"/>
              <a:t>- COM4</a:t>
            </a:r>
          </a:p>
          <a:p>
            <a:r>
              <a:rPr lang="en-US" altLang="ko-KR" dirty="0"/>
              <a:t>Network Scan</a:t>
            </a:r>
          </a:p>
          <a:p>
            <a:r>
              <a:rPr lang="en-US" altLang="ko-KR" dirty="0"/>
              <a:t>Scan start</a:t>
            </a:r>
          </a:p>
          <a:p>
            <a:r>
              <a:rPr lang="en-US" altLang="ko-KR" dirty="0"/>
              <a:t>Scan done</a:t>
            </a:r>
          </a:p>
          <a:p>
            <a:r>
              <a:rPr lang="en-US" altLang="ko-KR" dirty="0"/>
              <a:t>3 networks found</a:t>
            </a:r>
          </a:p>
          <a:p>
            <a:r>
              <a:rPr lang="en-US" altLang="ko-KR" dirty="0"/>
              <a:t>1: </a:t>
            </a:r>
            <a:r>
              <a:rPr lang="en-US" altLang="ko-KR" dirty="0" smtClean="0"/>
              <a:t>MY_NETWORK1 </a:t>
            </a:r>
            <a:r>
              <a:rPr lang="en-US" altLang="ko-KR" dirty="0"/>
              <a:t>(-79) WPA / PSK</a:t>
            </a:r>
          </a:p>
          <a:p>
            <a:r>
              <a:rPr lang="en-US" altLang="ko-KR" dirty="0" smtClean="0"/>
              <a:t>2: MY_NETWORK2 </a:t>
            </a:r>
            <a:r>
              <a:rPr lang="en-US" altLang="ko-KR" dirty="0"/>
              <a:t>(-91) WPA / PSK</a:t>
            </a:r>
          </a:p>
          <a:p>
            <a:r>
              <a:rPr lang="en-US" altLang="ko-KR" dirty="0"/>
              <a:t>3: </a:t>
            </a:r>
            <a:r>
              <a:rPr lang="en-US" altLang="ko-KR" dirty="0" smtClean="0"/>
              <a:t>MY_NETWORK3 </a:t>
            </a:r>
            <a:r>
              <a:rPr lang="en-US" altLang="ko-KR" dirty="0"/>
              <a:t>(-42) WPA / PSK</a:t>
            </a:r>
          </a:p>
          <a:p>
            <a:endParaRPr lang="en-US" altLang="ko-KR" dirty="0"/>
          </a:p>
          <a:p>
            <a:r>
              <a:rPr lang="en-US" altLang="ko-KR" dirty="0"/>
              <a:t>0 RSSI -&gt; -79</a:t>
            </a:r>
          </a:p>
        </p:txBody>
      </p:sp>
    </p:spTree>
    <p:extLst>
      <p:ext uri="{BB962C8B-B14F-4D97-AF65-F5344CB8AC3E}">
        <p14:creationId xmlns:p14="http://schemas.microsoft.com/office/powerpoint/2010/main" val="341240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20964" y="2924944"/>
            <a:ext cx="60628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dirty="0" smtClean="0"/>
              <a:t>지정된 이름의 네트워크</a:t>
            </a:r>
            <a:endParaRPr lang="en-US" altLang="ko-KR" sz="4000" dirty="0" smtClean="0"/>
          </a:p>
          <a:p>
            <a:pPr algn="ctr"/>
            <a:r>
              <a:rPr lang="ko-KR" altLang="en-US" sz="4000" dirty="0" smtClean="0"/>
              <a:t>신호 강도 </a:t>
            </a:r>
            <a:r>
              <a:rPr lang="en-US" altLang="ko-KR" sz="4000" dirty="0" smtClean="0"/>
              <a:t>(RSSI) </a:t>
            </a:r>
            <a:r>
              <a:rPr lang="ko-KR" altLang="en-US" sz="4000" smtClean="0"/>
              <a:t>가져오기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5647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특정한 이름의 네트워크 신호강도 </a:t>
            </a:r>
            <a:r>
              <a:rPr lang="en-US" altLang="ko-KR" sz="2800" dirty="0" smtClean="0"/>
              <a:t>RSSI </a:t>
            </a:r>
            <a:r>
              <a:rPr lang="ko-KR" altLang="en-US" sz="2800" smtClean="0"/>
              <a:t>가져오기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45942" y="1340768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새로운 코드를 생성한 후 </a:t>
            </a:r>
            <a:r>
              <a:rPr lang="en-US" altLang="ko-KR" dirty="0" smtClean="0"/>
              <a:t>setup </a:t>
            </a:r>
            <a:r>
              <a:rPr lang="ko-KR" altLang="en-US" smtClean="0"/>
              <a:t>함수에 다음과 같이 명령어를 추가한다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703990" y="1880096"/>
            <a:ext cx="4011034" cy="44935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void </a:t>
            </a:r>
            <a:r>
              <a:rPr lang="en-US" altLang="ko-KR" sz="1000" dirty="0"/>
              <a:t>setup()</a:t>
            </a:r>
          </a:p>
          <a:p>
            <a:r>
              <a:rPr lang="en-US" altLang="ko-KR" sz="1000" dirty="0" smtClean="0"/>
              <a:t>{</a:t>
            </a:r>
          </a:p>
          <a:p>
            <a:pPr lvl="1"/>
            <a:r>
              <a:rPr lang="en-US" altLang="ko-KR" sz="1000" dirty="0"/>
              <a:t>	</a:t>
            </a:r>
            <a:r>
              <a:rPr lang="en-US" altLang="ko-KR" sz="1000" dirty="0" err="1"/>
              <a:t>Serial.begin</a:t>
            </a:r>
            <a:r>
              <a:rPr lang="en-US" altLang="ko-KR" sz="1000" dirty="0"/>
              <a:t>(115200);</a:t>
            </a:r>
          </a:p>
          <a:p>
            <a:pPr lvl="1"/>
            <a:r>
              <a:rPr lang="en-US" altLang="ko-KR" sz="1000" dirty="0"/>
              <a:t>	delay(200);</a:t>
            </a:r>
          </a:p>
          <a:p>
            <a:pPr lvl="1"/>
            <a:endParaRPr lang="en-US" altLang="ko-KR" sz="1000" dirty="0"/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/>
              <a:t>	</a:t>
            </a:r>
            <a:r>
              <a:rPr lang="en-US" altLang="ko-KR" sz="1000" dirty="0" err="1"/>
              <a:t>wifi.begin</a:t>
            </a:r>
            <a:r>
              <a:rPr lang="en-US" altLang="ko-KR" sz="1000" dirty="0"/>
              <a:t>(9600);</a:t>
            </a:r>
          </a:p>
          <a:p>
            <a:pPr lvl="1"/>
            <a:r>
              <a:rPr lang="en-US" altLang="ko-KR" sz="1000" dirty="0"/>
              <a:t>	delay(500);</a:t>
            </a:r>
          </a:p>
          <a:p>
            <a:pPr lvl="1"/>
            <a:endParaRPr lang="en-US" altLang="ko-KR" sz="1000" dirty="0"/>
          </a:p>
          <a:p>
            <a:pPr lvl="1"/>
            <a:endParaRPr lang="en-US" altLang="ko-KR" sz="1000" dirty="0"/>
          </a:p>
          <a:p>
            <a:pPr lvl="1"/>
            <a:r>
              <a:rPr lang="en-US" altLang="ko-KR" sz="1100" dirty="0"/>
              <a:t>	</a:t>
            </a:r>
            <a:r>
              <a:rPr lang="en-US" altLang="ko-KR" sz="1100" dirty="0" err="1"/>
              <a:t>Serial.println</a:t>
            </a:r>
            <a:r>
              <a:rPr lang="en-US" altLang="ko-KR" sz="1100" dirty="0"/>
              <a:t>("Network Scan");</a:t>
            </a:r>
          </a:p>
          <a:p>
            <a:pPr lvl="1"/>
            <a:endParaRPr lang="en-US" altLang="ko-KR" sz="1100" dirty="0"/>
          </a:p>
          <a:p>
            <a:pPr lvl="1"/>
            <a:r>
              <a:rPr lang="en-US" altLang="ko-KR" sz="1100" dirty="0"/>
              <a:t>	</a:t>
            </a:r>
            <a:r>
              <a:rPr lang="en-US" altLang="ko-KR" sz="1100" dirty="0" err="1"/>
              <a:t>wifi.Scan</a:t>
            </a:r>
            <a:r>
              <a:rPr lang="en-US" altLang="ko-KR" sz="1100" dirty="0"/>
              <a:t>();</a:t>
            </a:r>
          </a:p>
          <a:p>
            <a:pPr lvl="1"/>
            <a:r>
              <a:rPr lang="en-US" altLang="ko-KR" sz="1100" dirty="0"/>
              <a:t>	for (</a:t>
            </a:r>
            <a:r>
              <a:rPr lang="en-US" altLang="ko-KR" sz="1100" dirty="0" err="1"/>
              <a:t>int</a:t>
            </a:r>
            <a:r>
              <a:rPr lang="en-US" altLang="ko-KR" sz="1100" dirty="0"/>
              <a:t> </a:t>
            </a:r>
            <a:r>
              <a:rPr lang="en-US" altLang="ko-KR" sz="1100" dirty="0" err="1"/>
              <a:t>i</a:t>
            </a:r>
            <a:r>
              <a:rPr lang="en-US" altLang="ko-KR" sz="1100" dirty="0"/>
              <a:t> = 0; </a:t>
            </a:r>
            <a:r>
              <a:rPr lang="en-US" altLang="ko-KR" sz="1100" dirty="0" err="1"/>
              <a:t>i</a:t>
            </a:r>
            <a:r>
              <a:rPr lang="en-US" altLang="ko-KR" sz="1100" dirty="0"/>
              <a:t> &lt; 100; </a:t>
            </a:r>
            <a:r>
              <a:rPr lang="en-US" altLang="ko-KR" sz="1100" dirty="0" err="1"/>
              <a:t>i</a:t>
            </a:r>
            <a:r>
              <a:rPr lang="en-US" altLang="ko-KR" sz="1100" dirty="0"/>
              <a:t>++)</a:t>
            </a:r>
          </a:p>
          <a:p>
            <a:pPr lvl="1"/>
            <a:r>
              <a:rPr lang="en-US" altLang="ko-KR" sz="1100" dirty="0"/>
              <a:t>	{</a:t>
            </a:r>
          </a:p>
          <a:p>
            <a:pPr lvl="1"/>
            <a:r>
              <a:rPr lang="en-US" altLang="ko-KR" sz="1100" dirty="0"/>
              <a:t>		</a:t>
            </a:r>
            <a:r>
              <a:rPr lang="en-US" altLang="ko-KR" sz="1100" dirty="0" err="1"/>
              <a:t>Serial.print</a:t>
            </a:r>
            <a:r>
              <a:rPr lang="en-US" altLang="ko-KR" sz="1100" dirty="0"/>
              <a:t>(</a:t>
            </a:r>
            <a:r>
              <a:rPr lang="en-US" altLang="ko-KR" sz="1100" dirty="0" err="1"/>
              <a:t>wifi.Message</a:t>
            </a:r>
            <a:r>
              <a:rPr lang="en-US" altLang="ko-KR" sz="1100" dirty="0"/>
              <a:t>());</a:t>
            </a:r>
          </a:p>
          <a:p>
            <a:pPr lvl="1"/>
            <a:r>
              <a:rPr lang="en-US" altLang="ko-KR" sz="1100" dirty="0"/>
              <a:t>		delay(100);</a:t>
            </a:r>
          </a:p>
          <a:p>
            <a:pPr lvl="1"/>
            <a:r>
              <a:rPr lang="en-US" altLang="ko-KR" sz="1100" dirty="0"/>
              <a:t>	}</a:t>
            </a:r>
          </a:p>
          <a:p>
            <a:pPr lvl="1"/>
            <a:endParaRPr lang="en-US" altLang="ko-KR" sz="1100" dirty="0" smtClean="0">
              <a:solidFill>
                <a:srgbClr val="C00000"/>
              </a:solidFill>
            </a:endParaRPr>
          </a:p>
          <a:p>
            <a:pPr lvl="1"/>
            <a:r>
              <a:rPr lang="en-US" altLang="ko-KR" sz="1100" dirty="0"/>
              <a:t>	delay(500);</a:t>
            </a:r>
          </a:p>
          <a:p>
            <a:pPr lvl="1"/>
            <a:r>
              <a:rPr lang="en-US" altLang="ko-KR" sz="1100" dirty="0"/>
              <a:t>	</a:t>
            </a:r>
            <a:r>
              <a:rPr lang="en-US" altLang="ko-KR" sz="1100" dirty="0" err="1"/>
              <a:t>Serial.print</a:t>
            </a:r>
            <a:r>
              <a:rPr lang="en-US" altLang="ko-KR" sz="1100" dirty="0"/>
              <a:t>(</a:t>
            </a:r>
            <a:r>
              <a:rPr lang="en-US" altLang="ko-KR" sz="1100" dirty="0" err="1"/>
              <a:t>wifi.Message</a:t>
            </a:r>
            <a:r>
              <a:rPr lang="en-US" altLang="ko-KR" sz="1100" dirty="0"/>
              <a:t>());</a:t>
            </a:r>
          </a:p>
          <a:p>
            <a:pPr lvl="1"/>
            <a:endParaRPr lang="en-US" altLang="ko-KR" sz="1100" dirty="0">
              <a:solidFill>
                <a:srgbClr val="C00000"/>
              </a:solidFill>
            </a:endParaRPr>
          </a:p>
          <a:p>
            <a:pPr lvl="1"/>
            <a:r>
              <a:rPr lang="en-US" altLang="ko-KR" sz="1100" dirty="0">
                <a:solidFill>
                  <a:srgbClr val="C00000"/>
                </a:solidFill>
              </a:rPr>
              <a:t>	</a:t>
            </a:r>
            <a:r>
              <a:rPr lang="en-US" altLang="ko-KR" sz="1100" dirty="0" smtClean="0">
                <a:solidFill>
                  <a:srgbClr val="C00000"/>
                </a:solidFill>
              </a:rPr>
              <a:t>String </a:t>
            </a:r>
            <a:r>
              <a:rPr lang="en-US" altLang="ko-KR" sz="1100" dirty="0">
                <a:solidFill>
                  <a:srgbClr val="C00000"/>
                </a:solidFill>
              </a:rPr>
              <a:t>s = </a:t>
            </a:r>
            <a:r>
              <a:rPr lang="en-US" altLang="ko-KR" sz="1100" dirty="0" err="1" smtClean="0">
                <a:solidFill>
                  <a:srgbClr val="C00000"/>
                </a:solidFill>
              </a:rPr>
              <a:t>wifi.RSSIByName</a:t>
            </a:r>
            <a:r>
              <a:rPr lang="en-US" altLang="ko-KR" sz="1100" dirty="0" smtClean="0">
                <a:solidFill>
                  <a:srgbClr val="C00000"/>
                </a:solidFill>
              </a:rPr>
              <a:t>(“MY_NETWORK1");</a:t>
            </a:r>
            <a:endParaRPr lang="en-US" altLang="ko-KR" sz="1100" dirty="0">
              <a:solidFill>
                <a:srgbClr val="C00000"/>
              </a:solidFill>
            </a:endParaRPr>
          </a:p>
          <a:p>
            <a:pPr lvl="1"/>
            <a:r>
              <a:rPr lang="en-US" altLang="ko-KR" sz="1100" dirty="0">
                <a:solidFill>
                  <a:srgbClr val="C00000"/>
                </a:solidFill>
              </a:rPr>
              <a:t>	</a:t>
            </a:r>
            <a:r>
              <a:rPr lang="en-US" altLang="ko-KR" sz="1100" dirty="0" err="1">
                <a:solidFill>
                  <a:srgbClr val="C00000"/>
                </a:solidFill>
              </a:rPr>
              <a:t>Serial.println</a:t>
            </a:r>
            <a:r>
              <a:rPr lang="en-US" altLang="ko-KR" sz="1100" dirty="0">
                <a:solidFill>
                  <a:srgbClr val="C00000"/>
                </a:solidFill>
              </a:rPr>
              <a:t>("");</a:t>
            </a:r>
          </a:p>
          <a:p>
            <a:pPr lvl="1"/>
            <a:r>
              <a:rPr lang="en-US" altLang="ko-KR" sz="1100" dirty="0">
                <a:solidFill>
                  <a:srgbClr val="C00000"/>
                </a:solidFill>
              </a:rPr>
              <a:t>	</a:t>
            </a:r>
            <a:r>
              <a:rPr lang="en-US" altLang="ko-KR" sz="1100" dirty="0" err="1">
                <a:solidFill>
                  <a:srgbClr val="C00000"/>
                </a:solidFill>
              </a:rPr>
              <a:t>Serial.print</a:t>
            </a:r>
            <a:r>
              <a:rPr lang="en-US" altLang="ko-KR" sz="1100" dirty="0">
                <a:solidFill>
                  <a:srgbClr val="C00000"/>
                </a:solidFill>
              </a:rPr>
              <a:t>("RSSI -&gt; ");</a:t>
            </a:r>
          </a:p>
          <a:p>
            <a:pPr lvl="1"/>
            <a:r>
              <a:rPr lang="en-US" altLang="ko-KR" sz="1100" dirty="0">
                <a:solidFill>
                  <a:srgbClr val="C00000"/>
                </a:solidFill>
              </a:rPr>
              <a:t>	</a:t>
            </a:r>
            <a:r>
              <a:rPr lang="en-US" altLang="ko-KR" sz="1100" dirty="0" err="1">
                <a:solidFill>
                  <a:srgbClr val="C00000"/>
                </a:solidFill>
              </a:rPr>
              <a:t>Serial.println</a:t>
            </a:r>
            <a:r>
              <a:rPr lang="en-US" altLang="ko-KR" sz="1100" dirty="0">
                <a:solidFill>
                  <a:srgbClr val="C00000"/>
                </a:solidFill>
              </a:rPr>
              <a:t>(s);</a:t>
            </a:r>
          </a:p>
          <a:p>
            <a:r>
              <a:rPr lang="en-US" altLang="ko-KR" sz="1000" dirty="0" smtClean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0152" y="1880096"/>
            <a:ext cx="926857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void loop()</a:t>
            </a:r>
            <a:endParaRPr lang="en-US" altLang="ko-KR" sz="1200" dirty="0"/>
          </a:p>
          <a:p>
            <a:r>
              <a:rPr lang="en-US" altLang="ko-KR" sz="1200" dirty="0" smtClean="0"/>
              <a:t>{</a:t>
            </a:r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r>
              <a:rPr lang="en-US" altLang="ko-KR" sz="12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3431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/>
              <a:t>특정한 </a:t>
            </a:r>
            <a:r>
              <a:rPr lang="ko-KR" altLang="en-US" sz="2800" dirty="0" smtClean="0"/>
              <a:t>이름의 </a:t>
            </a:r>
            <a:r>
              <a:rPr lang="ko-KR" altLang="en-US" sz="2800" dirty="0"/>
              <a:t>네트워크 신호강도 </a:t>
            </a:r>
            <a:r>
              <a:rPr lang="en-US" altLang="ko-KR" sz="2800" dirty="0"/>
              <a:t>RSSI </a:t>
            </a:r>
            <a:r>
              <a:rPr lang="ko-KR" altLang="en-US" sz="2800"/>
              <a:t>가져오기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실행 결과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2357879"/>
            <a:ext cx="405591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dirty="0"/>
              <a:t>시리얼포트가 </a:t>
            </a:r>
            <a:r>
              <a:rPr lang="ko-KR" altLang="en-US" dirty="0" err="1"/>
              <a:t>오픈되었습니다</a:t>
            </a:r>
            <a:r>
              <a:rPr lang="ko-KR" altLang="en-US" dirty="0"/>
              <a:t> </a:t>
            </a:r>
            <a:r>
              <a:rPr lang="en-US" altLang="ko-KR" dirty="0"/>
              <a:t>- COM4</a:t>
            </a:r>
          </a:p>
          <a:p>
            <a:r>
              <a:rPr lang="en-US" altLang="ko-KR" dirty="0"/>
              <a:t>Network Scan</a:t>
            </a:r>
          </a:p>
          <a:p>
            <a:r>
              <a:rPr lang="en-US" altLang="ko-KR" dirty="0"/>
              <a:t>Scan start</a:t>
            </a:r>
          </a:p>
          <a:p>
            <a:r>
              <a:rPr lang="en-US" altLang="ko-KR" dirty="0"/>
              <a:t>Scan done</a:t>
            </a:r>
          </a:p>
          <a:p>
            <a:r>
              <a:rPr lang="en-US" altLang="ko-KR" dirty="0"/>
              <a:t>3 networks found</a:t>
            </a:r>
          </a:p>
          <a:p>
            <a:r>
              <a:rPr lang="en-US" altLang="ko-KR" dirty="0"/>
              <a:t>1: </a:t>
            </a:r>
            <a:r>
              <a:rPr lang="en-US" altLang="ko-KR" dirty="0" smtClean="0"/>
              <a:t>MY_NETWORK1 </a:t>
            </a:r>
            <a:r>
              <a:rPr lang="en-US" altLang="ko-KR" dirty="0"/>
              <a:t>(-79) WPA / PSK</a:t>
            </a:r>
          </a:p>
          <a:p>
            <a:r>
              <a:rPr lang="en-US" altLang="ko-KR" dirty="0" smtClean="0"/>
              <a:t>2: MY_NETWORK2 </a:t>
            </a:r>
            <a:r>
              <a:rPr lang="en-US" altLang="ko-KR" dirty="0"/>
              <a:t>(-91) WPA / PSK</a:t>
            </a:r>
          </a:p>
          <a:p>
            <a:r>
              <a:rPr lang="en-US" altLang="ko-KR" dirty="0"/>
              <a:t>3: </a:t>
            </a:r>
            <a:r>
              <a:rPr lang="en-US" altLang="ko-KR" dirty="0" smtClean="0"/>
              <a:t>MY_NETWORK3 </a:t>
            </a:r>
            <a:r>
              <a:rPr lang="en-US" altLang="ko-KR" dirty="0"/>
              <a:t>(-42) WPA / PSK</a:t>
            </a:r>
          </a:p>
          <a:p>
            <a:endParaRPr lang="en-US" altLang="ko-KR" dirty="0"/>
          </a:p>
          <a:p>
            <a:r>
              <a:rPr lang="en-US" altLang="ko-KR" dirty="0" smtClean="0"/>
              <a:t>RSSI </a:t>
            </a:r>
            <a:r>
              <a:rPr lang="en-US" altLang="ko-KR" dirty="0"/>
              <a:t>-&gt; -79</a:t>
            </a:r>
          </a:p>
        </p:txBody>
      </p:sp>
    </p:spTree>
    <p:extLst>
      <p:ext uri="{BB962C8B-B14F-4D97-AF65-F5344CB8AC3E}">
        <p14:creationId xmlns:p14="http://schemas.microsoft.com/office/powerpoint/2010/main" val="157870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코딩 업로드 전 준비사항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항상 </a:t>
            </a:r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보드의 리셋 버튼을 클릭하여 보드를 초기화 해 놓고 아두이노 프로그램을 업로드 해야 한다</a:t>
            </a:r>
            <a:r>
              <a:rPr lang="en-US" altLang="ko-KR" dirty="0" smtClean="0"/>
              <a:t>.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984106"/>
            <a:ext cx="5205239" cy="3369910"/>
          </a:xfrm>
          <a:prstGeom prst="rect">
            <a:avLst/>
          </a:prstGeom>
        </p:spPr>
      </p:pic>
      <p:sp>
        <p:nvSpPr>
          <p:cNvPr id="5" name="아래쪽 화살표 4"/>
          <p:cNvSpPr/>
          <p:nvPr/>
        </p:nvSpPr>
        <p:spPr>
          <a:xfrm>
            <a:off x="2843808" y="2660070"/>
            <a:ext cx="432048" cy="64807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436901" y="2552058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리셋버튼을</a:t>
            </a:r>
            <a:endParaRPr lang="en-US" altLang="ko-KR" dirty="0" smtClean="0"/>
          </a:p>
          <a:p>
            <a:r>
              <a:rPr lang="ko-KR" altLang="en-US" dirty="0" smtClean="0"/>
              <a:t>눌러 전원</a:t>
            </a:r>
            <a:endParaRPr lang="en-US" altLang="ko-KR" dirty="0" smtClean="0"/>
          </a:p>
          <a:p>
            <a:r>
              <a:rPr lang="ko-KR" altLang="en-US" smtClean="0"/>
              <a:t>초기화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75856" y="2560478"/>
            <a:ext cx="4102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리셋버튼이</a:t>
            </a:r>
            <a:r>
              <a:rPr lang="ko-KR" altLang="en-US" sz="1400" dirty="0" smtClean="0"/>
              <a:t> 눌려지면 </a:t>
            </a:r>
            <a:r>
              <a:rPr lang="en-US" altLang="ko-KR" sz="1400" dirty="0" err="1" smtClean="0"/>
              <a:t>WiFi</a:t>
            </a:r>
            <a:r>
              <a:rPr lang="en-US" altLang="ko-KR" sz="1400" dirty="0" smtClean="0"/>
              <a:t> </a:t>
            </a:r>
            <a:r>
              <a:rPr lang="ko-KR" altLang="en-US" sz="1400" smtClean="0"/>
              <a:t>보드에서 실행중인</a:t>
            </a:r>
            <a:endParaRPr lang="en-US" altLang="ko-KR" sz="1400" dirty="0" smtClean="0"/>
          </a:p>
          <a:p>
            <a:r>
              <a:rPr lang="ko-KR" altLang="en-US" sz="1400" dirty="0" smtClean="0"/>
              <a:t>프로그램이 종료되고 다시 시작할 준비 상태가 됨</a:t>
            </a: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53474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41372" y="2924944"/>
            <a:ext cx="5622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dirty="0" smtClean="0"/>
              <a:t>무선 네트워크 </a:t>
            </a:r>
            <a:r>
              <a:rPr lang="ko-KR" altLang="en-US" sz="4000" dirty="0" err="1" smtClean="0"/>
              <a:t>스캔하기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233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무선 네트워크 목록 출력하기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새로운 코드를 생성한 후 </a:t>
            </a:r>
            <a:r>
              <a:rPr lang="en-US" altLang="ko-KR" dirty="0" smtClean="0"/>
              <a:t>setup </a:t>
            </a:r>
            <a:r>
              <a:rPr lang="ko-KR" altLang="en-US" smtClean="0"/>
              <a:t>함수에 다음과 같이 </a:t>
            </a:r>
            <a:r>
              <a:rPr lang="en-US" altLang="ko-KR" dirty="0" smtClean="0"/>
              <a:t>Scan</a:t>
            </a:r>
            <a:r>
              <a:rPr lang="ko-KR" altLang="en-US" smtClean="0"/>
              <a:t> 명령어를 추가한다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11560" y="1999868"/>
            <a:ext cx="4618572" cy="40934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void </a:t>
            </a:r>
            <a:r>
              <a:rPr lang="en-US" altLang="ko-KR" sz="1200" dirty="0"/>
              <a:t>setup()</a:t>
            </a:r>
          </a:p>
          <a:p>
            <a:r>
              <a:rPr lang="en-US" altLang="ko-KR" sz="1200" dirty="0" smtClean="0"/>
              <a:t>{</a:t>
            </a:r>
          </a:p>
          <a:p>
            <a:pPr lvl="1"/>
            <a:r>
              <a:rPr lang="en-US" altLang="ko-KR" sz="1200" dirty="0"/>
              <a:t>	</a:t>
            </a:r>
            <a:r>
              <a:rPr lang="en-US" altLang="ko-KR" sz="1200" dirty="0" err="1"/>
              <a:t>Serial.begin</a:t>
            </a:r>
            <a:r>
              <a:rPr lang="en-US" altLang="ko-KR" sz="1200" dirty="0"/>
              <a:t>(115200);</a:t>
            </a:r>
          </a:p>
          <a:p>
            <a:pPr lvl="1"/>
            <a:r>
              <a:rPr lang="en-US" altLang="ko-KR" sz="1200" dirty="0"/>
              <a:t>	delay(200);</a:t>
            </a:r>
          </a:p>
          <a:p>
            <a:pPr lvl="1"/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r>
              <a:rPr lang="en-US" altLang="ko-KR" sz="1200" dirty="0"/>
              <a:t>	</a:t>
            </a:r>
            <a:r>
              <a:rPr lang="en-US" altLang="ko-KR" sz="1200" dirty="0" err="1"/>
              <a:t>wifi.begin</a:t>
            </a:r>
            <a:r>
              <a:rPr lang="en-US" altLang="ko-KR" sz="1200" dirty="0"/>
              <a:t>(9600);</a:t>
            </a:r>
          </a:p>
          <a:p>
            <a:pPr lvl="1"/>
            <a:r>
              <a:rPr lang="en-US" altLang="ko-KR" sz="1200" dirty="0"/>
              <a:t>	delay(500);</a:t>
            </a:r>
          </a:p>
          <a:p>
            <a:pPr lvl="1"/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r>
              <a:rPr lang="en-US" altLang="ko-KR" sz="1600" dirty="0">
                <a:solidFill>
                  <a:srgbClr val="C00000"/>
                </a:solidFill>
              </a:rPr>
              <a:t>	</a:t>
            </a:r>
            <a:r>
              <a:rPr lang="en-US" altLang="ko-KR" sz="1600" dirty="0" err="1">
                <a:solidFill>
                  <a:srgbClr val="C00000"/>
                </a:solidFill>
              </a:rPr>
              <a:t>Serial.println</a:t>
            </a:r>
            <a:r>
              <a:rPr lang="en-US" altLang="ko-KR" sz="1600" dirty="0">
                <a:solidFill>
                  <a:srgbClr val="C00000"/>
                </a:solidFill>
              </a:rPr>
              <a:t>("Network Scan");</a:t>
            </a:r>
          </a:p>
          <a:p>
            <a:pPr lvl="1"/>
            <a:endParaRPr lang="en-US" altLang="ko-KR" sz="1600" dirty="0">
              <a:solidFill>
                <a:srgbClr val="C00000"/>
              </a:solidFill>
            </a:endParaRPr>
          </a:p>
          <a:p>
            <a:pPr lvl="1"/>
            <a:r>
              <a:rPr lang="en-US" altLang="ko-KR" sz="1600" dirty="0">
                <a:solidFill>
                  <a:srgbClr val="C00000"/>
                </a:solidFill>
              </a:rPr>
              <a:t>	</a:t>
            </a:r>
            <a:r>
              <a:rPr lang="en-US" altLang="ko-KR" sz="1600" dirty="0" err="1">
                <a:solidFill>
                  <a:srgbClr val="C00000"/>
                </a:solidFill>
              </a:rPr>
              <a:t>wifi.Scan</a:t>
            </a:r>
            <a:r>
              <a:rPr lang="en-US" altLang="ko-KR" sz="1600" dirty="0">
                <a:solidFill>
                  <a:srgbClr val="C00000"/>
                </a:solidFill>
              </a:rPr>
              <a:t>();</a:t>
            </a:r>
          </a:p>
          <a:p>
            <a:pPr lvl="1"/>
            <a:r>
              <a:rPr lang="en-US" altLang="ko-KR" sz="1600" dirty="0">
                <a:solidFill>
                  <a:srgbClr val="C00000"/>
                </a:solidFill>
              </a:rPr>
              <a:t>	for (</a:t>
            </a:r>
            <a:r>
              <a:rPr lang="en-US" altLang="ko-KR" sz="1600" dirty="0" err="1">
                <a:solidFill>
                  <a:srgbClr val="C00000"/>
                </a:solidFill>
              </a:rPr>
              <a:t>int</a:t>
            </a:r>
            <a:r>
              <a:rPr lang="en-US" altLang="ko-KR" sz="1600" dirty="0">
                <a:solidFill>
                  <a:srgbClr val="C00000"/>
                </a:solidFill>
              </a:rPr>
              <a:t> </a:t>
            </a:r>
            <a:r>
              <a:rPr lang="en-US" altLang="ko-KR" sz="1600" dirty="0" err="1">
                <a:solidFill>
                  <a:srgbClr val="C00000"/>
                </a:solidFill>
              </a:rPr>
              <a:t>i</a:t>
            </a:r>
            <a:r>
              <a:rPr lang="en-US" altLang="ko-KR" sz="1600" dirty="0">
                <a:solidFill>
                  <a:srgbClr val="C00000"/>
                </a:solidFill>
              </a:rPr>
              <a:t> = 0; </a:t>
            </a:r>
            <a:r>
              <a:rPr lang="en-US" altLang="ko-KR" sz="1600" dirty="0" err="1">
                <a:solidFill>
                  <a:srgbClr val="C00000"/>
                </a:solidFill>
              </a:rPr>
              <a:t>i</a:t>
            </a:r>
            <a:r>
              <a:rPr lang="en-US" altLang="ko-KR" sz="1600" dirty="0">
                <a:solidFill>
                  <a:srgbClr val="C00000"/>
                </a:solidFill>
              </a:rPr>
              <a:t> &lt; 100; </a:t>
            </a:r>
            <a:r>
              <a:rPr lang="en-US" altLang="ko-KR" sz="1600" dirty="0" err="1">
                <a:solidFill>
                  <a:srgbClr val="C00000"/>
                </a:solidFill>
              </a:rPr>
              <a:t>i</a:t>
            </a:r>
            <a:r>
              <a:rPr lang="en-US" altLang="ko-KR" sz="1600" dirty="0">
                <a:solidFill>
                  <a:srgbClr val="C00000"/>
                </a:solidFill>
              </a:rPr>
              <a:t>++)</a:t>
            </a:r>
          </a:p>
          <a:p>
            <a:pPr lvl="1"/>
            <a:r>
              <a:rPr lang="en-US" altLang="ko-KR" sz="1600" dirty="0">
                <a:solidFill>
                  <a:srgbClr val="C00000"/>
                </a:solidFill>
              </a:rPr>
              <a:t>	{</a:t>
            </a:r>
          </a:p>
          <a:p>
            <a:pPr lvl="1"/>
            <a:r>
              <a:rPr lang="en-US" altLang="ko-KR" sz="1600" dirty="0">
                <a:solidFill>
                  <a:srgbClr val="C00000"/>
                </a:solidFill>
              </a:rPr>
              <a:t>		</a:t>
            </a:r>
            <a:r>
              <a:rPr lang="en-US" altLang="ko-KR" sz="1600" dirty="0" err="1">
                <a:solidFill>
                  <a:srgbClr val="C00000"/>
                </a:solidFill>
              </a:rPr>
              <a:t>Serial.print</a:t>
            </a:r>
            <a:r>
              <a:rPr lang="en-US" altLang="ko-KR" sz="1600" dirty="0">
                <a:solidFill>
                  <a:srgbClr val="C00000"/>
                </a:solidFill>
              </a:rPr>
              <a:t>(</a:t>
            </a:r>
            <a:r>
              <a:rPr lang="en-US" altLang="ko-KR" sz="1600" dirty="0" err="1">
                <a:solidFill>
                  <a:srgbClr val="C00000"/>
                </a:solidFill>
              </a:rPr>
              <a:t>wifi.Message</a:t>
            </a:r>
            <a:r>
              <a:rPr lang="en-US" altLang="ko-KR" sz="1600" dirty="0">
                <a:solidFill>
                  <a:srgbClr val="C00000"/>
                </a:solidFill>
              </a:rPr>
              <a:t>());</a:t>
            </a:r>
          </a:p>
          <a:p>
            <a:pPr lvl="1"/>
            <a:r>
              <a:rPr lang="en-US" altLang="ko-KR" sz="1600" dirty="0">
                <a:solidFill>
                  <a:srgbClr val="C00000"/>
                </a:solidFill>
              </a:rPr>
              <a:t>		delay(100);</a:t>
            </a:r>
          </a:p>
          <a:p>
            <a:pPr lvl="1"/>
            <a:r>
              <a:rPr lang="en-US" altLang="ko-KR" sz="1600" dirty="0">
                <a:solidFill>
                  <a:srgbClr val="C00000"/>
                </a:solidFill>
              </a:rPr>
              <a:t>	}</a:t>
            </a:r>
          </a:p>
          <a:p>
            <a:r>
              <a:rPr lang="en-US" altLang="ko-KR" sz="1200" dirty="0" smtClean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48317" y="2002064"/>
            <a:ext cx="926857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void loop()</a:t>
            </a:r>
            <a:endParaRPr lang="en-US" altLang="ko-KR" sz="1200" dirty="0"/>
          </a:p>
          <a:p>
            <a:r>
              <a:rPr lang="en-US" altLang="ko-KR" sz="1200" dirty="0" smtClean="0"/>
              <a:t>{</a:t>
            </a:r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r>
              <a:rPr lang="en-US" altLang="ko-KR" sz="12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53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/>
              <a:t>무선 네트워크 목록 출력하기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실행 결과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2357879"/>
            <a:ext cx="405591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시리얼포트가 </a:t>
            </a:r>
            <a:r>
              <a:rPr lang="ko-KR" altLang="en-US" dirty="0" err="1"/>
              <a:t>오픈되었습니다</a:t>
            </a:r>
            <a:r>
              <a:rPr lang="ko-KR" altLang="en-US" dirty="0"/>
              <a:t> </a:t>
            </a:r>
            <a:r>
              <a:rPr lang="en-US" altLang="ko-KR" dirty="0"/>
              <a:t>- COM4</a:t>
            </a:r>
          </a:p>
          <a:p>
            <a:r>
              <a:rPr lang="en-US" altLang="ko-KR" dirty="0"/>
              <a:t>Network Scan</a:t>
            </a:r>
          </a:p>
          <a:p>
            <a:r>
              <a:rPr lang="en-US" altLang="ko-KR" dirty="0"/>
              <a:t>Scan start</a:t>
            </a:r>
          </a:p>
          <a:p>
            <a:r>
              <a:rPr lang="en-US" altLang="ko-KR" dirty="0"/>
              <a:t>Scan done</a:t>
            </a:r>
          </a:p>
          <a:p>
            <a:r>
              <a:rPr lang="en-US" altLang="ko-KR" dirty="0"/>
              <a:t>2 networks found</a:t>
            </a:r>
          </a:p>
          <a:p>
            <a:r>
              <a:rPr lang="en-US" altLang="ko-KR" dirty="0"/>
              <a:t>1: </a:t>
            </a:r>
            <a:r>
              <a:rPr lang="en-US" altLang="ko-KR" dirty="0" smtClean="0"/>
              <a:t>MY_NETWORK1 </a:t>
            </a:r>
            <a:r>
              <a:rPr lang="en-US" altLang="ko-KR" dirty="0"/>
              <a:t>(-82) WPA / PSK</a:t>
            </a:r>
          </a:p>
          <a:p>
            <a:r>
              <a:rPr lang="en-US" altLang="ko-KR" dirty="0"/>
              <a:t>2: </a:t>
            </a:r>
            <a:r>
              <a:rPr lang="en-US" altLang="ko-KR" dirty="0" smtClean="0"/>
              <a:t>MY_NETWORK2 </a:t>
            </a:r>
            <a:r>
              <a:rPr lang="en-US" altLang="ko-KR" dirty="0"/>
              <a:t>(-48) WPA / PSK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742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41376" y="2924944"/>
            <a:ext cx="56220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dirty="0" smtClean="0"/>
              <a:t>특정한</a:t>
            </a:r>
            <a:r>
              <a:rPr lang="en-US" altLang="ko-KR" sz="4000" dirty="0" smtClean="0"/>
              <a:t> </a:t>
            </a:r>
            <a:r>
              <a:rPr lang="ko-KR" altLang="en-US" sz="4000" smtClean="0"/>
              <a:t>순서의 네트워크</a:t>
            </a:r>
            <a:endParaRPr lang="en-US" altLang="ko-KR" sz="4000" dirty="0" smtClean="0"/>
          </a:p>
          <a:p>
            <a:pPr algn="ctr"/>
            <a:r>
              <a:rPr lang="en-US" altLang="ko-KR" sz="4000" dirty="0" smtClean="0"/>
              <a:t>SSID </a:t>
            </a:r>
            <a:r>
              <a:rPr lang="ko-KR" altLang="en-US" sz="4000" smtClean="0"/>
              <a:t>가져오기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8637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특정한 순서의 네트워크 </a:t>
            </a:r>
            <a:r>
              <a:rPr lang="en-US" altLang="ko-KR" sz="2800" dirty="0" smtClean="0"/>
              <a:t>SSID </a:t>
            </a:r>
            <a:r>
              <a:rPr lang="ko-KR" altLang="en-US" sz="2800" smtClean="0"/>
              <a:t>가져오기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45942" y="1340768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새로운 코드를 생성한 후 </a:t>
            </a:r>
            <a:r>
              <a:rPr lang="en-US" altLang="ko-KR" dirty="0" smtClean="0"/>
              <a:t>setup </a:t>
            </a:r>
            <a:r>
              <a:rPr lang="ko-KR" altLang="en-US" smtClean="0"/>
              <a:t>함수에 다음과 같이 명령어를 추가한다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703990" y="1880096"/>
            <a:ext cx="3801041" cy="4501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void </a:t>
            </a:r>
            <a:r>
              <a:rPr lang="en-US" altLang="ko-KR" sz="1000" dirty="0"/>
              <a:t>setup()</a:t>
            </a:r>
          </a:p>
          <a:p>
            <a:r>
              <a:rPr lang="en-US" altLang="ko-KR" sz="1000" dirty="0" smtClean="0"/>
              <a:t>{</a:t>
            </a:r>
          </a:p>
          <a:p>
            <a:pPr lvl="1"/>
            <a:r>
              <a:rPr lang="en-US" altLang="ko-KR" sz="1000" dirty="0"/>
              <a:t>	</a:t>
            </a:r>
            <a:r>
              <a:rPr lang="en-US" altLang="ko-KR" sz="1000" dirty="0" err="1"/>
              <a:t>Serial.begin</a:t>
            </a:r>
            <a:r>
              <a:rPr lang="en-US" altLang="ko-KR" sz="1000" dirty="0"/>
              <a:t>(115200);</a:t>
            </a:r>
          </a:p>
          <a:p>
            <a:pPr lvl="1"/>
            <a:r>
              <a:rPr lang="en-US" altLang="ko-KR" sz="1000" dirty="0"/>
              <a:t>	delay(200);</a:t>
            </a:r>
          </a:p>
          <a:p>
            <a:pPr lvl="1"/>
            <a:endParaRPr lang="en-US" altLang="ko-KR" sz="1000" dirty="0"/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/>
              <a:t>	</a:t>
            </a:r>
            <a:r>
              <a:rPr lang="en-US" altLang="ko-KR" sz="1000" dirty="0" err="1"/>
              <a:t>wifi.begin</a:t>
            </a:r>
            <a:r>
              <a:rPr lang="en-US" altLang="ko-KR" sz="1000" dirty="0"/>
              <a:t>(9600);</a:t>
            </a:r>
          </a:p>
          <a:p>
            <a:pPr lvl="1"/>
            <a:r>
              <a:rPr lang="en-US" altLang="ko-KR" sz="1000" dirty="0"/>
              <a:t>	delay(500);</a:t>
            </a:r>
          </a:p>
          <a:p>
            <a:pPr lvl="1"/>
            <a:endParaRPr lang="en-US" altLang="ko-KR" sz="1000" dirty="0"/>
          </a:p>
          <a:p>
            <a:pPr lvl="1"/>
            <a:endParaRPr lang="en-US" altLang="ko-KR" sz="1000" dirty="0"/>
          </a:p>
          <a:p>
            <a:pPr lvl="1"/>
            <a:r>
              <a:rPr lang="en-US" altLang="ko-KR" sz="1100" dirty="0"/>
              <a:t>	</a:t>
            </a:r>
            <a:r>
              <a:rPr lang="en-US" altLang="ko-KR" sz="1100" dirty="0" err="1"/>
              <a:t>Serial.println</a:t>
            </a:r>
            <a:r>
              <a:rPr lang="en-US" altLang="ko-KR" sz="1100" dirty="0"/>
              <a:t>("Network Scan");</a:t>
            </a:r>
          </a:p>
          <a:p>
            <a:pPr lvl="1"/>
            <a:endParaRPr lang="en-US" altLang="ko-KR" sz="1100" dirty="0"/>
          </a:p>
          <a:p>
            <a:pPr lvl="1"/>
            <a:r>
              <a:rPr lang="en-US" altLang="ko-KR" sz="1100" dirty="0"/>
              <a:t>	</a:t>
            </a:r>
            <a:r>
              <a:rPr lang="en-US" altLang="ko-KR" sz="1100" dirty="0" err="1"/>
              <a:t>wifi.Scan</a:t>
            </a:r>
            <a:r>
              <a:rPr lang="en-US" altLang="ko-KR" sz="1100" dirty="0"/>
              <a:t>();</a:t>
            </a:r>
          </a:p>
          <a:p>
            <a:pPr lvl="1"/>
            <a:r>
              <a:rPr lang="en-US" altLang="ko-KR" sz="1100" dirty="0"/>
              <a:t>	for (</a:t>
            </a:r>
            <a:r>
              <a:rPr lang="en-US" altLang="ko-KR" sz="1100" dirty="0" err="1"/>
              <a:t>int</a:t>
            </a:r>
            <a:r>
              <a:rPr lang="en-US" altLang="ko-KR" sz="1100" dirty="0"/>
              <a:t> </a:t>
            </a:r>
            <a:r>
              <a:rPr lang="en-US" altLang="ko-KR" sz="1100" dirty="0" err="1"/>
              <a:t>i</a:t>
            </a:r>
            <a:r>
              <a:rPr lang="en-US" altLang="ko-KR" sz="1100" dirty="0"/>
              <a:t> = 0; </a:t>
            </a:r>
            <a:r>
              <a:rPr lang="en-US" altLang="ko-KR" sz="1100" dirty="0" err="1"/>
              <a:t>i</a:t>
            </a:r>
            <a:r>
              <a:rPr lang="en-US" altLang="ko-KR" sz="1100" dirty="0"/>
              <a:t> &lt; 100; </a:t>
            </a:r>
            <a:r>
              <a:rPr lang="en-US" altLang="ko-KR" sz="1100" dirty="0" err="1"/>
              <a:t>i</a:t>
            </a:r>
            <a:r>
              <a:rPr lang="en-US" altLang="ko-KR" sz="1100" dirty="0"/>
              <a:t>++)</a:t>
            </a:r>
          </a:p>
          <a:p>
            <a:pPr lvl="1"/>
            <a:r>
              <a:rPr lang="en-US" altLang="ko-KR" sz="1100" dirty="0"/>
              <a:t>	{</a:t>
            </a:r>
          </a:p>
          <a:p>
            <a:pPr lvl="1"/>
            <a:r>
              <a:rPr lang="en-US" altLang="ko-KR" sz="1100" dirty="0"/>
              <a:t>		</a:t>
            </a:r>
            <a:r>
              <a:rPr lang="en-US" altLang="ko-KR" sz="1100" dirty="0" err="1"/>
              <a:t>Serial.print</a:t>
            </a:r>
            <a:r>
              <a:rPr lang="en-US" altLang="ko-KR" sz="1100" dirty="0"/>
              <a:t>(</a:t>
            </a:r>
            <a:r>
              <a:rPr lang="en-US" altLang="ko-KR" sz="1100" dirty="0" err="1"/>
              <a:t>wifi.Message</a:t>
            </a:r>
            <a:r>
              <a:rPr lang="en-US" altLang="ko-KR" sz="1100" dirty="0"/>
              <a:t>());</a:t>
            </a:r>
          </a:p>
          <a:p>
            <a:pPr lvl="1"/>
            <a:r>
              <a:rPr lang="en-US" altLang="ko-KR" sz="1100" dirty="0"/>
              <a:t>		delay(100);</a:t>
            </a:r>
          </a:p>
          <a:p>
            <a:pPr lvl="1"/>
            <a:r>
              <a:rPr lang="en-US" altLang="ko-KR" sz="1100" dirty="0"/>
              <a:t>	}</a:t>
            </a:r>
          </a:p>
          <a:p>
            <a:pPr lvl="1"/>
            <a:endParaRPr lang="en-US" altLang="ko-KR" sz="1100" dirty="0" smtClean="0">
              <a:solidFill>
                <a:srgbClr val="C00000"/>
              </a:solidFill>
            </a:endParaRPr>
          </a:p>
          <a:p>
            <a:pPr lvl="1"/>
            <a:r>
              <a:rPr lang="en-US" altLang="ko-KR" sz="1100" dirty="0">
                <a:solidFill>
                  <a:srgbClr val="C00000"/>
                </a:solidFill>
              </a:rPr>
              <a:t>	delay(500);</a:t>
            </a:r>
          </a:p>
          <a:p>
            <a:pPr lvl="1"/>
            <a:r>
              <a:rPr lang="en-US" altLang="ko-KR" sz="1100" dirty="0">
                <a:solidFill>
                  <a:srgbClr val="C00000"/>
                </a:solidFill>
              </a:rPr>
              <a:t>	</a:t>
            </a:r>
            <a:r>
              <a:rPr lang="en-US" altLang="ko-KR" sz="1100" dirty="0" err="1">
                <a:solidFill>
                  <a:srgbClr val="C00000"/>
                </a:solidFill>
              </a:rPr>
              <a:t>Serial.print</a:t>
            </a:r>
            <a:r>
              <a:rPr lang="en-US" altLang="ko-KR" sz="1100" dirty="0">
                <a:solidFill>
                  <a:srgbClr val="C00000"/>
                </a:solidFill>
              </a:rPr>
              <a:t>(</a:t>
            </a:r>
            <a:r>
              <a:rPr lang="en-US" altLang="ko-KR" sz="1100" dirty="0" err="1">
                <a:solidFill>
                  <a:srgbClr val="C00000"/>
                </a:solidFill>
              </a:rPr>
              <a:t>wifi.Message</a:t>
            </a:r>
            <a:r>
              <a:rPr lang="en-US" altLang="ko-KR" sz="1100" dirty="0" smtClean="0">
                <a:solidFill>
                  <a:srgbClr val="C00000"/>
                </a:solidFill>
              </a:rPr>
              <a:t>());</a:t>
            </a:r>
          </a:p>
          <a:p>
            <a:pPr lvl="1"/>
            <a:endParaRPr lang="en-US" altLang="ko-KR" sz="1100" dirty="0">
              <a:solidFill>
                <a:srgbClr val="C00000"/>
              </a:solidFill>
            </a:endParaRPr>
          </a:p>
          <a:p>
            <a:pPr lvl="1"/>
            <a:r>
              <a:rPr lang="en-US" altLang="ko-KR" sz="1100" dirty="0">
                <a:solidFill>
                  <a:srgbClr val="C00000"/>
                </a:solidFill>
              </a:rPr>
              <a:t>	String s = </a:t>
            </a:r>
            <a:r>
              <a:rPr lang="en-US" altLang="ko-KR" sz="1100" dirty="0" err="1">
                <a:solidFill>
                  <a:srgbClr val="C00000"/>
                </a:solidFill>
              </a:rPr>
              <a:t>wifi.SSIDByID</a:t>
            </a:r>
            <a:r>
              <a:rPr lang="en-US" altLang="ko-KR" sz="1100" dirty="0">
                <a:solidFill>
                  <a:srgbClr val="C00000"/>
                </a:solidFill>
              </a:rPr>
              <a:t>(0);</a:t>
            </a:r>
          </a:p>
          <a:p>
            <a:pPr lvl="1"/>
            <a:r>
              <a:rPr lang="en-US" altLang="ko-KR" sz="1100" dirty="0">
                <a:solidFill>
                  <a:srgbClr val="C00000"/>
                </a:solidFill>
              </a:rPr>
              <a:t>	</a:t>
            </a:r>
            <a:r>
              <a:rPr lang="en-US" altLang="ko-KR" sz="1100" dirty="0" err="1">
                <a:solidFill>
                  <a:srgbClr val="C00000"/>
                </a:solidFill>
              </a:rPr>
              <a:t>Serial.println</a:t>
            </a:r>
            <a:r>
              <a:rPr lang="en-US" altLang="ko-KR" sz="1100" dirty="0">
                <a:solidFill>
                  <a:srgbClr val="C00000"/>
                </a:solidFill>
              </a:rPr>
              <a:t>("");</a:t>
            </a:r>
          </a:p>
          <a:p>
            <a:pPr lvl="1"/>
            <a:r>
              <a:rPr lang="en-US" altLang="ko-KR" sz="1100" dirty="0">
                <a:solidFill>
                  <a:srgbClr val="C00000"/>
                </a:solidFill>
              </a:rPr>
              <a:t>	</a:t>
            </a:r>
            <a:r>
              <a:rPr lang="en-US" altLang="ko-KR" sz="1100" dirty="0" err="1">
                <a:solidFill>
                  <a:srgbClr val="C00000"/>
                </a:solidFill>
              </a:rPr>
              <a:t>Serial.print</a:t>
            </a:r>
            <a:r>
              <a:rPr lang="en-US" altLang="ko-KR" sz="1100" dirty="0">
                <a:solidFill>
                  <a:srgbClr val="C00000"/>
                </a:solidFill>
              </a:rPr>
              <a:t>("0 SSID -&gt; ");</a:t>
            </a:r>
          </a:p>
          <a:p>
            <a:pPr lvl="1"/>
            <a:r>
              <a:rPr lang="en-US" altLang="ko-KR" sz="1100" dirty="0">
                <a:solidFill>
                  <a:srgbClr val="C00000"/>
                </a:solidFill>
              </a:rPr>
              <a:t>	</a:t>
            </a:r>
            <a:r>
              <a:rPr lang="en-US" altLang="ko-KR" sz="1100" dirty="0" err="1">
                <a:solidFill>
                  <a:srgbClr val="C00000"/>
                </a:solidFill>
              </a:rPr>
              <a:t>Serial.println</a:t>
            </a:r>
            <a:r>
              <a:rPr lang="en-US" altLang="ko-KR" sz="1100" dirty="0">
                <a:solidFill>
                  <a:srgbClr val="C00000"/>
                </a:solidFill>
              </a:rPr>
              <a:t>(s);</a:t>
            </a:r>
          </a:p>
          <a:p>
            <a:r>
              <a:rPr lang="en-US" altLang="ko-KR" sz="1000" dirty="0" smtClean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63231" y="1880096"/>
            <a:ext cx="926857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void loop()</a:t>
            </a:r>
            <a:endParaRPr lang="en-US" altLang="ko-KR" sz="1200" dirty="0"/>
          </a:p>
          <a:p>
            <a:r>
              <a:rPr lang="en-US" altLang="ko-KR" sz="1200" dirty="0" smtClean="0"/>
              <a:t>{</a:t>
            </a:r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r>
              <a:rPr lang="en-US" altLang="ko-KR" sz="12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83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/>
              <a:t>특정한 순서의 네트워크 </a:t>
            </a:r>
            <a:r>
              <a:rPr lang="en-US" altLang="ko-KR" sz="2800" dirty="0"/>
              <a:t>SSID </a:t>
            </a:r>
            <a:r>
              <a:rPr lang="ko-KR" altLang="en-US" sz="2800"/>
              <a:t>가져오기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실행 결과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2357879"/>
            <a:ext cx="4055919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dirty="0"/>
              <a:t>시리얼포트가 </a:t>
            </a:r>
            <a:r>
              <a:rPr lang="ko-KR" altLang="en-US" dirty="0" err="1"/>
              <a:t>오픈되었습니다</a:t>
            </a:r>
            <a:r>
              <a:rPr lang="ko-KR" altLang="en-US" dirty="0"/>
              <a:t> </a:t>
            </a:r>
            <a:r>
              <a:rPr lang="en-US" altLang="ko-KR" dirty="0"/>
              <a:t>- COM4</a:t>
            </a:r>
          </a:p>
          <a:p>
            <a:r>
              <a:rPr lang="en-US" altLang="ko-KR" dirty="0"/>
              <a:t>Network Scan</a:t>
            </a:r>
          </a:p>
          <a:p>
            <a:r>
              <a:rPr lang="en-US" altLang="ko-KR" dirty="0"/>
              <a:t>Scan start</a:t>
            </a:r>
          </a:p>
          <a:p>
            <a:r>
              <a:rPr lang="en-US" altLang="ko-KR" dirty="0"/>
              <a:t>Scan done</a:t>
            </a:r>
          </a:p>
          <a:p>
            <a:r>
              <a:rPr lang="en-US" altLang="ko-KR" dirty="0"/>
              <a:t>2 networks found</a:t>
            </a:r>
          </a:p>
          <a:p>
            <a:r>
              <a:rPr lang="en-US" altLang="ko-KR" dirty="0"/>
              <a:t>1: </a:t>
            </a:r>
            <a:r>
              <a:rPr lang="en-US" altLang="ko-KR" dirty="0" smtClean="0"/>
              <a:t>MY_NETWORK1 </a:t>
            </a:r>
            <a:r>
              <a:rPr lang="en-US" altLang="ko-KR" dirty="0"/>
              <a:t>(-81) WPA / PSK</a:t>
            </a:r>
          </a:p>
          <a:p>
            <a:r>
              <a:rPr lang="en-US" altLang="ko-KR" dirty="0"/>
              <a:t>2: </a:t>
            </a:r>
            <a:r>
              <a:rPr lang="en-US" altLang="ko-KR" dirty="0" smtClean="0"/>
              <a:t>MY_NETWORK2 (-</a:t>
            </a:r>
            <a:r>
              <a:rPr lang="en-US" altLang="ko-KR" dirty="0"/>
              <a:t>94) WPA / PSK</a:t>
            </a:r>
          </a:p>
          <a:p>
            <a:endParaRPr lang="en-US" altLang="ko-KR" dirty="0"/>
          </a:p>
          <a:p>
            <a:r>
              <a:rPr lang="en-US" altLang="ko-KR" dirty="0"/>
              <a:t>0 SSID -&gt; </a:t>
            </a:r>
            <a:r>
              <a:rPr lang="en-US" altLang="ko-KR" dirty="0" smtClean="0"/>
              <a:t>MY_NETWORK1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052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20964" y="2924944"/>
            <a:ext cx="60628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dirty="0" smtClean="0"/>
              <a:t>특정한</a:t>
            </a:r>
            <a:r>
              <a:rPr lang="en-US" altLang="ko-KR" sz="4000" dirty="0" smtClean="0"/>
              <a:t> </a:t>
            </a:r>
            <a:r>
              <a:rPr lang="ko-KR" altLang="en-US" sz="4000" smtClean="0"/>
              <a:t>순서의 네트워크</a:t>
            </a:r>
            <a:endParaRPr lang="en-US" altLang="ko-KR" sz="4000" dirty="0" smtClean="0"/>
          </a:p>
          <a:p>
            <a:pPr algn="ctr"/>
            <a:r>
              <a:rPr lang="ko-KR" altLang="en-US" sz="4000" dirty="0" smtClean="0"/>
              <a:t>신호 강도 </a:t>
            </a:r>
            <a:r>
              <a:rPr lang="en-US" altLang="ko-KR" sz="4000" dirty="0" smtClean="0"/>
              <a:t>(RSSI) </a:t>
            </a:r>
            <a:r>
              <a:rPr lang="ko-KR" altLang="en-US" sz="4000" smtClean="0"/>
              <a:t>가져오기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46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</TotalTime>
  <Words>374</Words>
  <Application>Microsoft Office PowerPoint</Application>
  <PresentationFormat>화면 슬라이드 쇼(4:3)</PresentationFormat>
  <Paragraphs>205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HY그래픽M</vt:lpstr>
      <vt:lpstr>맑은 고딕</vt:lpstr>
      <vt:lpstr>Arial</vt:lpstr>
      <vt:lpstr>Trebuchet MS</vt:lpstr>
      <vt:lpstr>Wingdings 3</vt:lpstr>
      <vt:lpstr>패싯</vt:lpstr>
      <vt:lpstr>네트워크 스캔하기</vt:lpstr>
      <vt:lpstr>WiFi 코딩 업로드 전 준비사항</vt:lpstr>
      <vt:lpstr>PowerPoint 프레젠테이션</vt:lpstr>
      <vt:lpstr>무선 네트워크 목록 출력하기 </vt:lpstr>
      <vt:lpstr>무선 네트워크 목록 출력하기 </vt:lpstr>
      <vt:lpstr>PowerPoint 프레젠테이션</vt:lpstr>
      <vt:lpstr>특정한 순서의 네트워크 SSID 가져오기</vt:lpstr>
      <vt:lpstr>특정한 순서의 네트워크 SSID 가져오기</vt:lpstr>
      <vt:lpstr>PowerPoint 프레젠테이션</vt:lpstr>
      <vt:lpstr>특정한 순서의 네트워크 신호강도 RSSI 가져오기</vt:lpstr>
      <vt:lpstr>특정한 순서의 네트워크 신호강도 RSSI 가져오기</vt:lpstr>
      <vt:lpstr>PowerPoint 프레젠테이션</vt:lpstr>
      <vt:lpstr>특정한 이름의 네트워크 신호강도 RSSI 가져오기</vt:lpstr>
      <vt:lpstr>특정한 이름의 네트워크 신호강도 RSSI 가져오기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HYUNWOO</dc:creator>
  <cp:lastModifiedBy>Kim Young Joon</cp:lastModifiedBy>
  <cp:revision>1885</cp:revision>
  <dcterms:created xsi:type="dcterms:W3CDTF">2015-05-01T02:42:52Z</dcterms:created>
  <dcterms:modified xsi:type="dcterms:W3CDTF">2018-10-06T14:47:00Z</dcterms:modified>
</cp:coreProperties>
</file>