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678" r:id="rId2"/>
    <p:sldId id="685" r:id="rId3"/>
    <p:sldId id="681" r:id="rId4"/>
    <p:sldId id="686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99CC00"/>
    <a:srgbClr val="A5F62E"/>
    <a:srgbClr val="76C308"/>
    <a:srgbClr val="4F81BD"/>
    <a:srgbClr val="009900"/>
    <a:srgbClr val="92D050"/>
    <a:srgbClr val="E479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60" autoAdjust="0"/>
  </p:normalViewPr>
  <p:slideViewPr>
    <p:cSldViewPr>
      <p:cViewPr varScale="1">
        <p:scale>
          <a:sx n="107" d="100"/>
          <a:sy n="107" d="100"/>
        </p:scale>
        <p:origin x="173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0FFB1-E4DA-446B-84E5-260FA7038DF7}" type="datetimeFigureOut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2D729-89AD-4E04-8A9A-0A6052A0A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639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62AB-439E-421D-92BF-AC40878CDE9D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118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98675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507751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314944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928878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244440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F232-9F1C-460D-9FED-A8B5AA8C57BD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3824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F00-EDBD-43AD-8845-4355AAE50D0C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255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36306"/>
            <a:ext cx="8712968" cy="8164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6296" y="6398208"/>
            <a:ext cx="1036989" cy="365125"/>
          </a:xfrm>
        </p:spPr>
        <p:txBody>
          <a:bodyPr/>
          <a:lstStyle/>
          <a:p>
            <a:fld id="{D1B6DBB7-B045-4643-BEDA-2AC3406F4331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9552" y="6381328"/>
            <a:ext cx="6408712" cy="365125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7377" y="6381328"/>
            <a:ext cx="512638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9644BB50-B7B3-497B-AAED-7CC56EBF7E0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886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1C8D-B0DE-475E-B4A5-625B3746FBA2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945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01EA-BB80-4206-AE09-0673849E388D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037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507E-E5B7-4CC4-8662-14FA1EE844D6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527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88A5-45FC-4D49-93D1-B4C0CDC1E4AE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113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84E4-FE4F-4894-B851-8009B538253F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617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1831-2784-4290-B77F-DDC0312B01A0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563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39B9-7FF9-4D58-BA89-977874FB42FC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945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8" name="직사각형 17"/>
          <p:cNvSpPr/>
          <p:nvPr userDrawn="1"/>
        </p:nvSpPr>
        <p:spPr>
          <a:xfrm>
            <a:off x="-8467" y="-3244"/>
            <a:ext cx="9144000" cy="118874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 userDrawn="1"/>
        </p:nvSpPr>
        <p:spPr>
          <a:xfrm>
            <a:off x="0" y="6478965"/>
            <a:ext cx="2773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>
                <a:solidFill>
                  <a:schemeClr val="bg1">
                    <a:lumMod val="50000"/>
                  </a:schemeClr>
                </a:solidFill>
              </a:rPr>
              <a:t>헬로앱스</a:t>
            </a:r>
            <a:r>
              <a:rPr lang="ko-KR" alt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50000"/>
                  </a:schemeClr>
                </a:solidFill>
              </a:rPr>
              <a:t>(www.helloapps.co.kr)</a:t>
            </a:r>
            <a:endParaRPr lang="ko-KR" altLang="en-US" sz="14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1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helloapps.co.kr/io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064895" cy="1646302"/>
          </a:xfrm>
        </p:spPr>
        <p:txBody>
          <a:bodyPr/>
          <a:lstStyle/>
          <a:p>
            <a:pPr algn="ctr"/>
            <a:r>
              <a:rPr lang="ko-KR" altLang="en-US" sz="4800" smtClean="0"/>
              <a:t>라이브러리 설치하기</a:t>
            </a:r>
            <a:endParaRPr lang="ko-KR" altLang="en-US" sz="4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103281" y="5642723"/>
            <a:ext cx="3518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mtClean="0"/>
              <a:t>김영준</a:t>
            </a:r>
            <a:endParaRPr lang="en-US" altLang="ko-KR" dirty="0" smtClean="0"/>
          </a:p>
          <a:p>
            <a:pPr algn="r"/>
            <a:r>
              <a:rPr lang="ko-KR" altLang="en-US" dirty="0" err="1" smtClean="0"/>
              <a:t>헬로앱스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(www.helloapps.co.kr)</a:t>
            </a:r>
            <a:endParaRPr lang="ko-KR" altLang="en-US"/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1442615" y="4119016"/>
            <a:ext cx="6297737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200" dirty="0" err="1">
                <a:solidFill>
                  <a:schemeClr val="tx1"/>
                </a:solidFill>
              </a:rPr>
              <a:t>WiFi</a:t>
            </a:r>
            <a:r>
              <a:rPr lang="en-US" altLang="ko-KR" sz="3200" dirty="0">
                <a:solidFill>
                  <a:schemeClr val="tx1"/>
                </a:solidFill>
              </a:rPr>
              <a:t> </a:t>
            </a:r>
            <a:r>
              <a:rPr lang="ko-KR" altLang="en-US" sz="3200">
                <a:solidFill>
                  <a:schemeClr val="tx1"/>
                </a:solidFill>
              </a:rPr>
              <a:t>시리얼 보드 활용가이드</a:t>
            </a:r>
            <a:endParaRPr lang="en-US" altLang="ko-K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14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71745" y="2708920"/>
            <a:ext cx="66255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5400" dirty="0" smtClean="0"/>
              <a:t>라이브러리 설치하기</a:t>
            </a:r>
            <a:endParaRPr lang="ko-KR" altLang="en-US" sz="5400" dirty="0"/>
          </a:p>
        </p:txBody>
      </p:sp>
    </p:spTree>
    <p:extLst>
      <p:ext uri="{BB962C8B-B14F-4D97-AF65-F5344CB8AC3E}">
        <p14:creationId xmlns:p14="http://schemas.microsoft.com/office/powerpoint/2010/main" val="51912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아두이노용</a:t>
            </a:r>
            <a:r>
              <a:rPr lang="ko-KR" altLang="en-US" dirty="0" smtClean="0"/>
              <a:t> 라이브러리 다운로드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en-US" altLang="ko-KR" dirty="0" smtClean="0">
                <a:hlinkClick r:id="rId2"/>
              </a:rPr>
              <a:t>http://helloapps.co.kr/iot</a:t>
            </a:r>
            <a:r>
              <a:rPr lang="en-US" altLang="ko-KR" dirty="0" smtClean="0"/>
              <a:t> </a:t>
            </a:r>
            <a:r>
              <a:rPr lang="ko-KR" altLang="en-US" smtClean="0"/>
              <a:t>페이지 접속</a:t>
            </a:r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984052"/>
            <a:ext cx="6848475" cy="3609975"/>
          </a:xfrm>
          <a:prstGeom prst="rect">
            <a:avLst/>
          </a:prstGeom>
        </p:spPr>
      </p:pic>
      <p:sp>
        <p:nvSpPr>
          <p:cNvPr id="5" name="아래쪽 화살표 4"/>
          <p:cNvSpPr/>
          <p:nvPr/>
        </p:nvSpPr>
        <p:spPr>
          <a:xfrm rot="18336779">
            <a:off x="5065108" y="2972437"/>
            <a:ext cx="504056" cy="763488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44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압축 풀기 및 폴더 복사하기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ko-KR" altLang="en-US" dirty="0" smtClean="0"/>
              <a:t>다운로드 받은 파일의 압축을 해제한다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압축이 해제된 폴더를 아래의 경로로 복사한다</a:t>
            </a:r>
            <a:r>
              <a:rPr lang="en-US" altLang="ko-KR" dirty="0" smtClean="0"/>
              <a:t>.</a:t>
            </a:r>
            <a:endParaRPr lang="ko-KR" altLang="en-US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880" y="2204864"/>
            <a:ext cx="809625" cy="19050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3861048"/>
            <a:ext cx="809625" cy="190500"/>
          </a:xfrm>
          <a:prstGeom prst="rect">
            <a:avLst/>
          </a:prstGeom>
        </p:spPr>
      </p:pic>
      <p:sp>
        <p:nvSpPr>
          <p:cNvPr id="10" name="오른쪽 화살표 9"/>
          <p:cNvSpPr/>
          <p:nvPr/>
        </p:nvSpPr>
        <p:spPr>
          <a:xfrm>
            <a:off x="2267744" y="3621782"/>
            <a:ext cx="1800200" cy="671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폴더 복사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01505" y="3690332"/>
            <a:ext cx="3878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내 </a:t>
            </a:r>
            <a:r>
              <a:rPr lang="en-US" altLang="ko-KR" dirty="0" smtClean="0"/>
              <a:t>PC -&gt; </a:t>
            </a:r>
            <a:r>
              <a:rPr lang="ko-KR" altLang="en-US" smtClean="0"/>
              <a:t>문서 </a:t>
            </a:r>
            <a:r>
              <a:rPr lang="en-US" altLang="ko-KR" dirty="0"/>
              <a:t>-&gt; Arduino -&gt; libraries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97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1532</TotalTime>
  <Words>53</Words>
  <Application>Microsoft Office PowerPoint</Application>
  <PresentationFormat>화면 슬라이드 쇼(4:3)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HY그래픽M</vt:lpstr>
      <vt:lpstr>맑은 고딕</vt:lpstr>
      <vt:lpstr>Arial</vt:lpstr>
      <vt:lpstr>Trebuchet MS</vt:lpstr>
      <vt:lpstr>Wingdings 3</vt:lpstr>
      <vt:lpstr>패싯</vt:lpstr>
      <vt:lpstr>라이브러리 설치하기</vt:lpstr>
      <vt:lpstr>PowerPoint 프레젠테이션</vt:lpstr>
      <vt:lpstr>아두이노용 라이브러리 다운로드</vt:lpstr>
      <vt:lpstr>압축 풀기 및 폴더 복사하기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HYUNWOO</dc:creator>
  <cp:lastModifiedBy>Kim Young Joon</cp:lastModifiedBy>
  <cp:revision>1672</cp:revision>
  <dcterms:created xsi:type="dcterms:W3CDTF">2015-05-01T02:42:52Z</dcterms:created>
  <dcterms:modified xsi:type="dcterms:W3CDTF">2018-10-06T14:45:50Z</dcterms:modified>
</cp:coreProperties>
</file>