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8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26" r:id="rId37"/>
    <p:sldId id="427" r:id="rId38"/>
    <p:sldId id="428" r:id="rId39"/>
    <p:sldId id="429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6600"/>
    <a:srgbClr val="99CC00"/>
    <a:srgbClr val="A5F62E"/>
    <a:srgbClr val="76C308"/>
    <a:srgbClr val="4F81BD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58092" y="6478356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350650"/>
            <a:ext cx="8064895" cy="1646302"/>
          </a:xfrm>
        </p:spPr>
        <p:txBody>
          <a:bodyPr/>
          <a:lstStyle/>
          <a:p>
            <a:pPr algn="ctr"/>
            <a:r>
              <a:rPr lang="ko-KR" altLang="en-US" sz="4800" dirty="0" err="1" smtClean="0"/>
              <a:t>아두이노</a:t>
            </a:r>
            <a:r>
              <a:rPr lang="ko-KR" altLang="en-US" sz="4800" dirty="0" smtClean="0"/>
              <a:t> 프로그래밍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589240"/>
            <a:ext cx="370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강사</a:t>
            </a:r>
            <a:r>
              <a:rPr lang="en-US" altLang="ko-KR" dirty="0" smtClean="0"/>
              <a:t>: </a:t>
            </a:r>
            <a:r>
              <a:rPr lang="ko-KR" altLang="en-US" smtClean="0"/>
              <a:t>김영준 목원대학교 </a:t>
            </a:r>
            <a:r>
              <a:rPr lang="ko-KR" altLang="en-US" smtClean="0"/>
              <a:t>겸임교수</a:t>
            </a:r>
            <a:endParaRPr lang="en-US" altLang="ko-KR" dirty="0" smtClean="0"/>
          </a:p>
          <a:p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827585" y="4119016"/>
            <a:ext cx="7272808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smtClean="0">
                <a:solidFill>
                  <a:schemeClr val="tx1"/>
                </a:solidFill>
              </a:rPr>
              <a:t>일차 </a:t>
            </a:r>
            <a:r>
              <a:rPr lang="en-US" altLang="ko-KR" sz="3200" dirty="0" smtClean="0">
                <a:solidFill>
                  <a:schemeClr val="tx1"/>
                </a:solidFill>
              </a:rPr>
              <a:t>– Part1 </a:t>
            </a:r>
            <a:r>
              <a:rPr lang="ko-KR" altLang="en-US" sz="3200" smtClean="0">
                <a:solidFill>
                  <a:schemeClr val="tx1"/>
                </a:solidFill>
              </a:rPr>
              <a:t>컬러 </a:t>
            </a:r>
            <a:r>
              <a:rPr lang="en-US" altLang="ko-KR" sz="3200" dirty="0" smtClean="0">
                <a:solidFill>
                  <a:schemeClr val="tx1"/>
                </a:solidFill>
              </a:rPr>
              <a:t>LED</a:t>
            </a:r>
            <a:r>
              <a:rPr lang="ko-KR" altLang="en-US" sz="3200" smtClean="0">
                <a:solidFill>
                  <a:schemeClr val="tx1"/>
                </a:solidFill>
              </a:rPr>
              <a:t>바</a:t>
            </a:r>
            <a:endParaRPr lang="en-US" altLang="ko-KR" sz="32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3200" dirty="0" smtClean="0">
                <a:solidFill>
                  <a:schemeClr val="tx1"/>
                </a:solidFill>
              </a:rPr>
              <a:t>활용하기</a:t>
            </a:r>
            <a:r>
              <a:rPr lang="en-US" altLang="ko-KR" sz="3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9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색상을 순차적으로 변경하기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전체 </a:t>
            </a:r>
            <a:r>
              <a:rPr lang="en-US" altLang="ko-KR" dirty="0"/>
              <a:t>LED</a:t>
            </a:r>
            <a:r>
              <a:rPr lang="ko-KR" altLang="en-US"/>
              <a:t>의 색상을 빨강</a:t>
            </a:r>
            <a:r>
              <a:rPr lang="en-US" altLang="ko-KR" dirty="0"/>
              <a:t>, </a:t>
            </a:r>
            <a:r>
              <a:rPr lang="ko-KR" altLang="en-US"/>
              <a:t>초록</a:t>
            </a:r>
            <a:r>
              <a:rPr lang="en-US" altLang="ko-KR" dirty="0"/>
              <a:t>, </a:t>
            </a:r>
            <a:r>
              <a:rPr lang="ko-KR" altLang="en-US"/>
              <a:t>파랑의 순서로 변화시켜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NSSetAllColor</a:t>
            </a:r>
            <a:r>
              <a:rPr lang="en-US" altLang="ko-KR" dirty="0"/>
              <a:t> </a:t>
            </a:r>
            <a:r>
              <a:rPr lang="ko-KR" altLang="en-US" smtClean="0"/>
              <a:t>명령어를 </a:t>
            </a:r>
            <a:r>
              <a:rPr lang="ko-KR" altLang="en-US"/>
              <a:t>이용하여 </a:t>
            </a:r>
            <a:r>
              <a:rPr lang="en-US" altLang="ko-KR" dirty="0"/>
              <a:t>LED</a:t>
            </a:r>
            <a:r>
              <a:rPr lang="ko-KR" altLang="en-US"/>
              <a:t>의 색상을 변경해 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NSShow</a:t>
            </a:r>
            <a:r>
              <a:rPr lang="en-US" altLang="ko-KR" dirty="0"/>
              <a:t> </a:t>
            </a:r>
            <a:r>
              <a:rPr lang="ko-KR" altLang="en-US"/>
              <a:t>명령어는 마지막에 한번 실행해 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1</a:t>
            </a:r>
            <a:r>
              <a:rPr lang="ko-KR" altLang="en-US"/>
              <a:t>초 간격으로 색상을 변화시켜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87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색상을 순차적으로 변경하기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11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5904656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(255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255, 0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92820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점점 밝아지는 </a:t>
            </a:r>
            <a:r>
              <a:rPr lang="en-US" altLang="ko-KR" dirty="0"/>
              <a:t>LED </a:t>
            </a:r>
            <a:r>
              <a:rPr lang="ko-KR" altLang="en-US"/>
              <a:t>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전체 </a:t>
            </a:r>
            <a:r>
              <a:rPr lang="en-US" altLang="ko-KR" dirty="0"/>
              <a:t>LED</a:t>
            </a:r>
            <a:r>
              <a:rPr lang="ko-KR" altLang="en-US"/>
              <a:t>의 색상을 점점 밝아지도록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 smtClean="0"/>
              <a:t>NSSetAllColor</a:t>
            </a:r>
            <a:r>
              <a:rPr lang="en-US" altLang="ko-KR" dirty="0" smtClean="0"/>
              <a:t> </a:t>
            </a:r>
            <a:r>
              <a:rPr lang="ko-KR" altLang="en-US" smtClean="0"/>
              <a:t>명령어를 </a:t>
            </a:r>
            <a:r>
              <a:rPr lang="ko-KR" altLang="en-US"/>
              <a:t>이용하여 </a:t>
            </a:r>
            <a:r>
              <a:rPr lang="en-US" altLang="ko-KR" dirty="0"/>
              <a:t>LED</a:t>
            </a:r>
            <a:r>
              <a:rPr lang="ko-KR" altLang="en-US"/>
              <a:t>의 색상을 변경해 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NSShow</a:t>
            </a:r>
            <a:r>
              <a:rPr lang="en-US" altLang="ko-KR" dirty="0"/>
              <a:t> </a:t>
            </a:r>
            <a:r>
              <a:rPr lang="ko-KR" altLang="en-US"/>
              <a:t>명령어는 반복문 밖에서 실행해 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다중 반복문을 사용하여 </a:t>
            </a:r>
            <a:r>
              <a:rPr lang="en-US" altLang="ko-KR" dirty="0"/>
              <a:t>0.01</a:t>
            </a:r>
            <a:r>
              <a:rPr lang="ko-KR" altLang="en-US"/>
              <a:t>초 간격으로 밝기를 수정해 줍니다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37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점점 밝아지는 </a:t>
            </a:r>
            <a:r>
              <a:rPr lang="en-US" altLang="ko-KR" dirty="0"/>
              <a:t>LED </a:t>
            </a:r>
            <a:r>
              <a:rPr lang="ko-KR" altLang="en-US"/>
              <a:t>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13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5904656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void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(b = 0; b &lt; 256; b++)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{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	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(b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b, b)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Delay(10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12842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랜덤함수 명령어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random() </a:t>
            </a:r>
            <a:r>
              <a:rPr lang="ko-KR" altLang="en-US"/>
              <a:t>함수를 이용하여 임의의 값을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random(a) </a:t>
            </a:r>
            <a:r>
              <a:rPr lang="ko-KR" altLang="en-US"/>
              <a:t>는 </a:t>
            </a:r>
            <a:r>
              <a:rPr lang="en-US" altLang="ko-KR" dirty="0"/>
              <a:t>0</a:t>
            </a:r>
            <a:r>
              <a:rPr lang="ko-KR" altLang="en-US"/>
              <a:t>부터 </a:t>
            </a:r>
            <a:r>
              <a:rPr lang="en-US" altLang="ko-KR" dirty="0"/>
              <a:t>a</a:t>
            </a:r>
            <a:r>
              <a:rPr lang="ko-KR" altLang="en-US"/>
              <a:t>보다 작은 정수중에서 임의의 한 수를 넘겨줍니다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random(a, b) </a:t>
            </a:r>
            <a:r>
              <a:rPr lang="ko-KR" altLang="en-US"/>
              <a:t>는 </a:t>
            </a:r>
            <a:r>
              <a:rPr lang="en-US" altLang="ko-KR" dirty="0"/>
              <a:t>a</a:t>
            </a:r>
            <a:r>
              <a:rPr lang="ko-KR" altLang="en-US"/>
              <a:t>부터 </a:t>
            </a:r>
            <a:r>
              <a:rPr lang="en-US" altLang="ko-KR" dirty="0"/>
              <a:t>b</a:t>
            </a:r>
            <a:r>
              <a:rPr lang="ko-KR" altLang="en-US"/>
              <a:t>보다 작은 정수중에서 임의의 한 수를 넘겨줍니다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715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랜덤함수 명령어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15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 = random(100)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Print("A = ")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(a)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Print("B = ")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(b)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c = random(50, 200)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Print("C = ")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(c)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298935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색상을 </a:t>
            </a:r>
            <a:r>
              <a:rPr lang="ko-KR" altLang="en-US" dirty="0" err="1"/>
              <a:t>랜덤하게</a:t>
            </a:r>
            <a:r>
              <a:rPr lang="ko-KR" altLang="en-US" dirty="0"/>
              <a:t> 표시하기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random() </a:t>
            </a:r>
            <a:r>
              <a:rPr lang="ko-KR" altLang="en-US"/>
              <a:t>함수를 이용하여 전체 색상을 임의로 색상으로 표시합니다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random(256) </a:t>
            </a:r>
            <a:r>
              <a:rPr lang="ko-KR" altLang="en-US"/>
              <a:t>명령어를 이용하여 임의의 색상값을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Red, Green, Blue </a:t>
            </a:r>
            <a:r>
              <a:rPr lang="ko-KR" altLang="en-US"/>
              <a:t>색상에 대해 각각 임의의 색상을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0.5</a:t>
            </a:r>
            <a:r>
              <a:rPr lang="ko-KR" altLang="en-US"/>
              <a:t>초 간격으로 색상을 변경해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134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색상을 </a:t>
            </a:r>
            <a:r>
              <a:rPr lang="ko-KR" altLang="en-US" dirty="0" err="1"/>
              <a:t>랜덤하게</a:t>
            </a:r>
            <a:r>
              <a:rPr lang="ko-KR" altLang="en-US" dirty="0"/>
              <a:t> 표시하기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17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 = random(256)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g, b)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Delay(500)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882338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임의 위치의 </a:t>
            </a:r>
            <a:r>
              <a:rPr lang="en-US" altLang="ko-KR" dirty="0"/>
              <a:t>LED</a:t>
            </a:r>
            <a:r>
              <a:rPr lang="ko-KR" altLang="en-US"/>
              <a:t>를 랜덤 색상으로 표시하기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random() </a:t>
            </a:r>
            <a:r>
              <a:rPr lang="ko-KR" altLang="en-US"/>
              <a:t>함수를 이용하여 임의의 위치의 </a:t>
            </a:r>
            <a:r>
              <a:rPr lang="en-US" altLang="ko-KR" dirty="0"/>
              <a:t>LED</a:t>
            </a:r>
            <a:r>
              <a:rPr lang="ko-KR" altLang="en-US"/>
              <a:t>를 임의의 색상으로 표시합니다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random(8) </a:t>
            </a:r>
            <a:r>
              <a:rPr lang="ko-KR" altLang="en-US"/>
              <a:t>명령어를 이용하여 임의의 위치를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random(256) </a:t>
            </a:r>
            <a:r>
              <a:rPr lang="ko-KR" altLang="en-US"/>
              <a:t>명령어를 이용하여 임의의 색상값을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Red, Green, Blue </a:t>
            </a:r>
            <a:r>
              <a:rPr lang="ko-KR" altLang="en-US"/>
              <a:t>색상에 대해 각각 임의의 색상을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0.1</a:t>
            </a:r>
            <a:r>
              <a:rPr lang="ko-KR" altLang="en-US"/>
              <a:t>초 간격으로 색상을 변경해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52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임의 위치의 </a:t>
            </a:r>
            <a:r>
              <a:rPr lang="en-US" altLang="ko-KR" dirty="0"/>
              <a:t>LED</a:t>
            </a:r>
            <a:r>
              <a:rPr lang="ko-KR" altLang="en-US"/>
              <a:t>를 랜덤 색상으로 표시하기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19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p = random(8)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 = random(256)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(p, r, g, b)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22789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컬러 </a:t>
            </a:r>
            <a:r>
              <a:rPr lang="en-US" altLang="ko-KR" dirty="0"/>
              <a:t>LED</a:t>
            </a:r>
            <a:r>
              <a:rPr lang="ko-KR" altLang="en-US"/>
              <a:t>바 기본 명령어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컬러 </a:t>
            </a:r>
            <a:r>
              <a:rPr lang="en-US" altLang="ko-KR" dirty="0"/>
              <a:t>LED</a:t>
            </a:r>
            <a:r>
              <a:rPr lang="ko-KR" altLang="en-US"/>
              <a:t>바는 </a:t>
            </a:r>
            <a:r>
              <a:rPr lang="en-US" altLang="ko-KR" dirty="0"/>
              <a:t>4</a:t>
            </a:r>
            <a:r>
              <a:rPr lang="ko-KR" altLang="en-US"/>
              <a:t>개의 명령어로 구성됩니다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NSBegin</a:t>
            </a:r>
            <a:r>
              <a:rPr lang="en-US" altLang="ko-KR" dirty="0"/>
              <a:t> -&gt; LED</a:t>
            </a:r>
            <a:r>
              <a:rPr lang="ko-KR" altLang="en-US"/>
              <a:t>바를 시작합니다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NSClear</a:t>
            </a:r>
            <a:r>
              <a:rPr lang="en-US" altLang="ko-KR" dirty="0"/>
              <a:t> -&gt; LED</a:t>
            </a:r>
            <a:r>
              <a:rPr lang="ko-KR" altLang="en-US"/>
              <a:t>바를 모두 끕니다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NSSetColor</a:t>
            </a:r>
            <a:r>
              <a:rPr lang="en-US" altLang="ko-KR" dirty="0"/>
              <a:t> -&gt; LED</a:t>
            </a:r>
            <a:r>
              <a:rPr lang="ko-KR" altLang="en-US"/>
              <a:t>바의 색상을 지정합니다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NSShow</a:t>
            </a:r>
            <a:r>
              <a:rPr lang="en-US" altLang="ko-KR" dirty="0"/>
              <a:t> -&gt; LED</a:t>
            </a:r>
            <a:r>
              <a:rPr lang="ko-KR" altLang="en-US"/>
              <a:t>바의 색상을 표시합니다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810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임의의 색상 구간을 </a:t>
            </a:r>
            <a:r>
              <a:rPr lang="en-US" altLang="ko-KR" dirty="0"/>
              <a:t>256</a:t>
            </a:r>
            <a:r>
              <a:rPr lang="ko-KR" altLang="en-US"/>
              <a:t>단계로 변화하기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map </a:t>
            </a:r>
            <a:r>
              <a:rPr lang="ko-KR" altLang="en-US"/>
              <a:t>함수를 이용하여</a:t>
            </a:r>
            <a:r>
              <a:rPr lang="en-US" altLang="ko-KR" dirty="0"/>
              <a:t>, </a:t>
            </a:r>
            <a:r>
              <a:rPr lang="ko-KR" altLang="en-US"/>
              <a:t>임의의 색상 구간을 </a:t>
            </a:r>
            <a:r>
              <a:rPr lang="en-US" altLang="ko-KR" dirty="0"/>
              <a:t>256 </a:t>
            </a:r>
            <a:r>
              <a:rPr lang="ko-KR" altLang="en-US"/>
              <a:t>단계로 변화시킵니다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random(256) </a:t>
            </a:r>
            <a:r>
              <a:rPr lang="ko-KR" altLang="en-US"/>
              <a:t>명령어를 이용하여 시작 색상을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random(</a:t>
            </a:r>
            <a:r>
              <a:rPr lang="ko-KR" altLang="en-US"/>
              <a:t>시작값</a:t>
            </a:r>
            <a:r>
              <a:rPr lang="en-US" altLang="ko-KR" dirty="0"/>
              <a:t>, 256) </a:t>
            </a:r>
            <a:r>
              <a:rPr lang="ko-KR" altLang="en-US"/>
              <a:t>명령어를 이용하여 시작 색상부터 </a:t>
            </a:r>
            <a:r>
              <a:rPr lang="en-US" altLang="ko-KR" dirty="0"/>
              <a:t>255 </a:t>
            </a:r>
            <a:r>
              <a:rPr lang="ko-KR" altLang="en-US"/>
              <a:t>사이에 끝 색상값을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첫번째 </a:t>
            </a:r>
            <a:r>
              <a:rPr lang="en-US" altLang="ko-KR" dirty="0"/>
              <a:t>LED</a:t>
            </a:r>
            <a:r>
              <a:rPr lang="ko-KR" altLang="en-US"/>
              <a:t>의 빨간색 값을 </a:t>
            </a:r>
            <a:r>
              <a:rPr lang="en-US" altLang="ko-KR" dirty="0"/>
              <a:t>256</a:t>
            </a:r>
            <a:r>
              <a:rPr lang="ko-KR" altLang="en-US"/>
              <a:t>단계로 변화시켜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0.01</a:t>
            </a:r>
            <a:r>
              <a:rPr lang="ko-KR" altLang="en-US"/>
              <a:t>초 간격으로 색상을 변경합니다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575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임의의 색상 구간을 </a:t>
            </a:r>
            <a:r>
              <a:rPr lang="en-US" altLang="ko-KR" dirty="0"/>
              <a:t>256</a:t>
            </a:r>
            <a:r>
              <a:rPr lang="ko-KR" altLang="en-US"/>
              <a:t>단계로 변화하기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21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r1 = random(256)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r2 = random(r1, 256)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 = map(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r1, r2)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(0, r, 0, 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34675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초록과 파랑색도 임의의 구간으로 변화시켜 봅니다</a:t>
            </a:r>
            <a:r>
              <a:rPr lang="en-US" altLang="ko-KR" sz="2800" dirty="0"/>
              <a:t>.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22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r2 = random(r1,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g2 = random(g1,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b2 = random(b1,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r1, r2)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g1, g2)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b1, b2)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(0, r, g, b)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393327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전체 </a:t>
            </a:r>
            <a:r>
              <a:rPr lang="en-US" altLang="ko-KR" sz="2800" dirty="0"/>
              <a:t>LED </a:t>
            </a:r>
            <a:r>
              <a:rPr lang="ko-KR" altLang="en-US" sz="2800"/>
              <a:t>색상을 임의의 구간으로 변화시켜 봅니다</a:t>
            </a:r>
            <a:r>
              <a:rPr lang="en-US" altLang="ko-KR" sz="280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23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300911"/>
            <a:ext cx="5904656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r2 = random(r1,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g2 = random(g1,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b1 = random(256)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b2 = random(b1, 256)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r1, r2)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g1, g2)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 = map(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255, b1, b2)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(r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g, b)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4277306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밝기가 </a:t>
            </a:r>
            <a:r>
              <a:rPr lang="en-US" altLang="ko-KR" dirty="0"/>
              <a:t>4</a:t>
            </a:r>
            <a:r>
              <a:rPr lang="ko-KR" altLang="en-US"/>
              <a:t>단계로 조절되는 </a:t>
            </a:r>
            <a:r>
              <a:rPr lang="en-US" altLang="ko-KR" dirty="0"/>
              <a:t>LED</a:t>
            </a:r>
            <a:r>
              <a:rPr lang="ko-KR" altLang="en-US"/>
              <a:t>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디지털 버튼으로 </a:t>
            </a:r>
            <a:r>
              <a:rPr lang="en-US" altLang="ko-KR" dirty="0"/>
              <a:t>LED</a:t>
            </a:r>
            <a:r>
              <a:rPr lang="ko-KR" altLang="en-US"/>
              <a:t>의 밝기를 조절하는 장치를 장치를 만들어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바를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12</a:t>
            </a:r>
            <a:r>
              <a:rPr lang="ko-KR" altLang="en-US"/>
              <a:t>번에 버튼을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버튼을 누를 때 마다 </a:t>
            </a:r>
            <a:r>
              <a:rPr lang="en-US" altLang="ko-KR" dirty="0"/>
              <a:t>1</a:t>
            </a:r>
            <a:r>
              <a:rPr lang="ko-KR" altLang="en-US"/>
              <a:t>단계</a:t>
            </a:r>
            <a:r>
              <a:rPr lang="en-US" altLang="ko-KR" dirty="0"/>
              <a:t>, 2</a:t>
            </a:r>
            <a:r>
              <a:rPr lang="ko-KR" altLang="en-US"/>
              <a:t>단계</a:t>
            </a:r>
            <a:r>
              <a:rPr lang="en-US" altLang="ko-KR" dirty="0"/>
              <a:t>, 3</a:t>
            </a:r>
            <a:r>
              <a:rPr lang="ko-KR" altLang="en-US"/>
              <a:t>단계</a:t>
            </a:r>
            <a:r>
              <a:rPr lang="en-US" altLang="ko-KR" dirty="0"/>
              <a:t>, </a:t>
            </a:r>
            <a:r>
              <a:rPr lang="ko-KR" altLang="en-US"/>
              <a:t>꺼짐의 순서로 밝기를 변화시킵니다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전체 </a:t>
            </a:r>
            <a:r>
              <a:rPr lang="en-US" altLang="ko-KR" dirty="0"/>
              <a:t>LED </a:t>
            </a:r>
            <a:r>
              <a:rPr lang="ko-KR" altLang="en-US"/>
              <a:t>색상을 변화시키는 함수를 구현하여 활용합니다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514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밝기가 </a:t>
            </a:r>
            <a:r>
              <a:rPr lang="en-US" altLang="ko-KR" dirty="0"/>
              <a:t>4</a:t>
            </a:r>
            <a:r>
              <a:rPr lang="ko-KR" altLang="en-US"/>
              <a:t>단계로 조절되는 </a:t>
            </a:r>
            <a:r>
              <a:rPr lang="en-US" altLang="ko-KR" dirty="0"/>
              <a:t>LED</a:t>
            </a:r>
            <a:r>
              <a:rPr lang="ko-KR" altLang="en-US"/>
              <a:t>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25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899592" y="1268760"/>
            <a:ext cx="5904656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s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0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d12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DigitalRead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(12)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(d12 == HIGH)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s = s + 1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if (s &gt; 3)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s = 0		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(s == 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(s == 1)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80, 80)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(s ==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(160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160, 160)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(s == 3)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(240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240, 240)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4081517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30</a:t>
            </a:r>
            <a:r>
              <a:rPr lang="ko-KR" altLang="en-US"/>
              <a:t>초후에 꺼지는 기능 추가하기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디지털 버튼을 누르면 </a:t>
            </a:r>
            <a:r>
              <a:rPr lang="en-US" altLang="ko-KR" dirty="0"/>
              <a:t>30</a:t>
            </a:r>
            <a:r>
              <a:rPr lang="ko-KR" altLang="en-US"/>
              <a:t>초 후에 </a:t>
            </a:r>
            <a:r>
              <a:rPr lang="en-US" altLang="ko-KR" dirty="0"/>
              <a:t>LED</a:t>
            </a:r>
            <a:r>
              <a:rPr lang="ko-KR" altLang="en-US"/>
              <a:t>가 꺼지는 장치를 구현합니다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바를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12</a:t>
            </a:r>
            <a:r>
              <a:rPr lang="ko-KR" altLang="en-US"/>
              <a:t>번에 버튼을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버튼을 누르면 </a:t>
            </a:r>
            <a:r>
              <a:rPr lang="en-US" altLang="ko-KR" dirty="0"/>
              <a:t>30</a:t>
            </a:r>
            <a:r>
              <a:rPr lang="ko-KR" altLang="en-US"/>
              <a:t>초 후에 </a:t>
            </a:r>
            <a:r>
              <a:rPr lang="en-US" altLang="ko-KR" dirty="0"/>
              <a:t>LED</a:t>
            </a:r>
            <a:r>
              <a:rPr lang="ko-KR" altLang="en-US"/>
              <a:t>등이 꺼지도록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10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30</a:t>
            </a:r>
            <a:r>
              <a:rPr lang="ko-KR" altLang="en-US"/>
              <a:t>초후에 꺼지는 기능 추가하기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27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899592" y="1268760"/>
            <a:ext cx="5904656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d12 =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DigitalRead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(12)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(d12 == HIGH)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(255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255, 255)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Delay(30000)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108271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30</a:t>
            </a:r>
            <a:r>
              <a:rPr lang="ko-KR" altLang="en-US"/>
              <a:t>초간 작동하는 무드등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디지털 버튼을 누르면 부드럽게 변하는 </a:t>
            </a:r>
            <a:r>
              <a:rPr lang="ko-KR" altLang="en-US" dirty="0" err="1"/>
              <a:t>무드등이</a:t>
            </a:r>
            <a:r>
              <a:rPr lang="ko-KR" altLang="en-US" dirty="0"/>
              <a:t> </a:t>
            </a:r>
            <a:r>
              <a:rPr lang="en-US" altLang="ko-KR" dirty="0"/>
              <a:t>30</a:t>
            </a:r>
            <a:r>
              <a:rPr lang="ko-KR" altLang="en-US"/>
              <a:t>초가 켜지도록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버튼을 누르면 임의의 색상 구간에서 색상이 변하도록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등이 켜지고 </a:t>
            </a:r>
            <a:r>
              <a:rPr lang="en-US" altLang="ko-KR" dirty="0"/>
              <a:t>30</a:t>
            </a:r>
            <a:r>
              <a:rPr lang="ko-KR" altLang="en-US"/>
              <a:t>초 후에 </a:t>
            </a:r>
            <a:r>
              <a:rPr lang="en-US" altLang="ko-KR" dirty="0"/>
              <a:t>LED</a:t>
            </a:r>
            <a:r>
              <a:rPr lang="ko-KR" altLang="en-US"/>
              <a:t>등이 꺼지도록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016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30</a:t>
            </a:r>
            <a:r>
              <a:rPr lang="ko-KR" altLang="en-US"/>
              <a:t>초간 작동하는 무드등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29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180528" y="1412776"/>
            <a:ext cx="5256584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MoodLight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(n = 0; n &lt; 15; n++)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r2 = random(r1,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g2 = random(g1,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b2 = random(b1,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200;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r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r1, r2)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g1, g2)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b1, b2)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g,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Delay(10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3833" y="1268760"/>
            <a:ext cx="5256584" cy="41857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d12 =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DigitalRead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(12)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(d12 == HIGH)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MoodLight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24719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컬러 </a:t>
            </a:r>
            <a:r>
              <a:rPr lang="en-US" altLang="ko-KR" dirty="0"/>
              <a:t>LED</a:t>
            </a:r>
            <a:r>
              <a:rPr lang="ko-KR" altLang="en-US"/>
              <a:t>바 기본 명령어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701095"/>
            <a:ext cx="5904656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ko-KR" altLang="en-US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• </a:t>
            </a:r>
            <a:r>
              <a:rPr lang="ko-KR" altLang="en-US" sz="16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스크립트 예입니다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. LED</a:t>
            </a:r>
            <a:r>
              <a:rPr lang="ko-KR" altLang="en-US" sz="16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바를 디지털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r>
              <a:rPr lang="ko-KR" altLang="en-US" sz="16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번에 연결합니다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.</a:t>
            </a:r>
          </a:p>
          <a:p>
            <a:endParaRPr lang="en-US" altLang="ko-KR" sz="1600" dirty="0" smtClean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(0, 255, 0, 0)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348226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어두워지면 작동하는 무드등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조도센서 값을 이용하여 어두워 지면 </a:t>
            </a:r>
            <a:r>
              <a:rPr lang="ko-KR" altLang="en-US" dirty="0" err="1"/>
              <a:t>무드등이</a:t>
            </a:r>
            <a:r>
              <a:rPr lang="ko-KR" altLang="en-US" dirty="0"/>
              <a:t> 켜지도록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아날로그 </a:t>
            </a:r>
            <a:r>
              <a:rPr lang="en-US" altLang="ko-KR" dirty="0"/>
              <a:t>0</a:t>
            </a:r>
            <a:r>
              <a:rPr lang="ko-KR" altLang="en-US"/>
              <a:t>번에 조도센서를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바를 연결합니다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448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어두워지면 작동하는 무드등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31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180528" y="1412776"/>
            <a:ext cx="5256584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MoodLight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(n = 0; n &lt; 15; n++)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r2 = random(r1,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g2 = random(g1,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b1 = random(256)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b2 = random(b1, 256)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200;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r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r1, r2)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g1, g2)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map(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200, b1, b2)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g,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Delay(10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8004" y="1411505"/>
            <a:ext cx="5256584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&lt; 500)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MoodLight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330827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초록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처음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가 서서히 밝아지다가 어두워 지는 기능을 구현합니다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바를 연결합니다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81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초록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33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252536" y="1624151"/>
            <a:ext cx="5256584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AllColor1(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g,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4;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r, g,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1624151"/>
            <a:ext cx="5256584" cy="41857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AllColor1(0,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255;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&gt;=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--)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AllColor1(0,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470516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초록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뒤쪽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는 앞쪽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와 반대로 밝기가 변하도록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앞쪽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가 밝아지면 뒤쪽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는 어두워 지도록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57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초록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35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252536" y="1624151"/>
            <a:ext cx="5256584" cy="37548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AllColor1(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g,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4;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r, g,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AllColor2(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g,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4;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8;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r, g,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1624151"/>
            <a:ext cx="5256584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AllColor1(0,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AllColor2(0, 255 -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255;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&gt;=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--)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AllColor1(0,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AllColor2(0, 255 -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8044345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빨강 파랑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앞쪽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는 빨강</a:t>
            </a:r>
            <a:r>
              <a:rPr lang="en-US" altLang="ko-KR" dirty="0"/>
              <a:t>, </a:t>
            </a:r>
            <a:r>
              <a:rPr lang="ko-KR" altLang="en-US"/>
              <a:t>뒤쪽 </a:t>
            </a:r>
            <a:r>
              <a:rPr lang="en-US" altLang="ko-KR" dirty="0"/>
              <a:t>4</a:t>
            </a:r>
            <a:r>
              <a:rPr lang="ko-KR" altLang="en-US"/>
              <a:t>개의 </a:t>
            </a:r>
            <a:r>
              <a:rPr lang="en-US" altLang="ko-KR" dirty="0"/>
              <a:t>LED</a:t>
            </a:r>
            <a:r>
              <a:rPr lang="ko-KR" altLang="en-US"/>
              <a:t>는 파랑으로 변하도록 구현합니다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바를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초록 경광등의 기능을 응용합니다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730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빨강 파랑 경광등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37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252536" y="1624151"/>
            <a:ext cx="5256584" cy="37548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AllColor1(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4;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r, 0,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AllColor2(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4;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8;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0, b)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1624151"/>
            <a:ext cx="5256584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void 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AllColor2(255 -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255;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&gt;= 0;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--)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AllColor1(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AllColor2(255 -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Delay(10)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8916625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침입 감지용 경보음 및 경광등 장치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PSD </a:t>
            </a:r>
            <a:r>
              <a:rPr lang="ko-KR" altLang="en-US"/>
              <a:t>센서 앞에 장애물이 감지되면 사이렌 소리와 함께 경광등을 작동시킵니다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아날로그 </a:t>
            </a:r>
            <a:r>
              <a:rPr lang="en-US" altLang="ko-KR" dirty="0"/>
              <a:t>0</a:t>
            </a:r>
            <a:r>
              <a:rPr lang="ko-KR" altLang="en-US"/>
              <a:t>번에 </a:t>
            </a:r>
            <a:r>
              <a:rPr lang="en-US" altLang="ko-KR" dirty="0"/>
              <a:t>PSD </a:t>
            </a:r>
            <a:r>
              <a:rPr lang="ko-KR" altLang="en-US"/>
              <a:t>센서를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5</a:t>
            </a:r>
            <a:r>
              <a:rPr lang="ko-KR" altLang="en-US"/>
              <a:t>번에 스피커를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for </a:t>
            </a:r>
            <a:r>
              <a:rPr lang="ko-KR" altLang="en-US"/>
              <a:t>반복문 안에 스피커 </a:t>
            </a:r>
            <a:r>
              <a:rPr lang="en-US" altLang="ko-KR" dirty="0"/>
              <a:t>Tone </a:t>
            </a:r>
            <a:r>
              <a:rPr lang="ko-KR" altLang="en-US"/>
              <a:t>명령어를 추가합니다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194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침입 감지용 경보음 및 경광등 장치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39</a:t>
            </a:fld>
            <a:endParaRPr lang="ko-KR" altLang="en-US" sz="900"/>
          </a:p>
        </p:txBody>
      </p:sp>
      <p:sp>
        <p:nvSpPr>
          <p:cNvPr id="5" name="TextBox 4"/>
          <p:cNvSpPr txBox="1"/>
          <p:nvPr/>
        </p:nvSpPr>
        <p:spPr>
          <a:xfrm>
            <a:off x="-252536" y="1340768"/>
            <a:ext cx="5256584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AllColor1(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4;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r, 0, 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AllColor2(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b)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4;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8;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0, b)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1340768"/>
            <a:ext cx="5256584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&gt; 300)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&lt; 256;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++)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AllColor1(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AllColor2(255 -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Tone(5,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*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20)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Delay(10)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for 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255;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&gt;= 0;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--)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AllColor1(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AllColor2(255 -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Tone(5,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*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20)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	        Delay(10)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34313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순차로 켜지는 신호등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컬러 </a:t>
            </a:r>
            <a:r>
              <a:rPr lang="en-US" altLang="ko-KR" dirty="0"/>
              <a:t>LED</a:t>
            </a:r>
            <a:r>
              <a:rPr lang="ko-KR" altLang="en-US"/>
              <a:t>바의 개별 </a:t>
            </a:r>
            <a:r>
              <a:rPr lang="en-US" altLang="ko-KR" dirty="0"/>
              <a:t>LED </a:t>
            </a:r>
            <a:r>
              <a:rPr lang="ko-KR" altLang="en-US"/>
              <a:t>색상을 제어해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빨강 </a:t>
            </a:r>
            <a:r>
              <a:rPr lang="en-US" altLang="ko-KR" dirty="0"/>
              <a:t>(3</a:t>
            </a:r>
            <a:r>
              <a:rPr lang="ko-KR" altLang="en-US"/>
              <a:t>초</a:t>
            </a:r>
            <a:r>
              <a:rPr lang="en-US" altLang="ko-KR" dirty="0"/>
              <a:t>), </a:t>
            </a:r>
            <a:r>
              <a:rPr lang="ko-KR" altLang="en-US"/>
              <a:t>초록 </a:t>
            </a:r>
            <a:r>
              <a:rPr lang="en-US" altLang="ko-KR" dirty="0"/>
              <a:t>(3</a:t>
            </a:r>
            <a:r>
              <a:rPr lang="ko-KR" altLang="en-US"/>
              <a:t>초</a:t>
            </a:r>
            <a:r>
              <a:rPr lang="en-US" altLang="ko-KR" dirty="0"/>
              <a:t>), </a:t>
            </a:r>
            <a:r>
              <a:rPr lang="ko-KR" altLang="en-US"/>
              <a:t>주황</a:t>
            </a:r>
            <a:r>
              <a:rPr lang="en-US" altLang="ko-KR" dirty="0"/>
              <a:t>(1</a:t>
            </a:r>
            <a:r>
              <a:rPr lang="ko-KR" altLang="en-US"/>
              <a:t>초</a:t>
            </a:r>
            <a:r>
              <a:rPr lang="en-US" altLang="ko-KR" dirty="0"/>
              <a:t>)</a:t>
            </a:r>
            <a:r>
              <a:rPr lang="ko-KR" altLang="en-US"/>
              <a:t>의 순서대로 켜지도록 구현합니다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첫번째 </a:t>
            </a:r>
            <a:r>
              <a:rPr lang="en-US" altLang="ko-KR" dirty="0"/>
              <a:t>LED </a:t>
            </a:r>
            <a:r>
              <a:rPr lang="ko-KR" altLang="en-US"/>
              <a:t>셀은 빨강색으로 켭니다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두번째 </a:t>
            </a:r>
            <a:r>
              <a:rPr lang="en-US" altLang="ko-KR" dirty="0"/>
              <a:t>LED </a:t>
            </a:r>
            <a:r>
              <a:rPr lang="ko-KR" altLang="en-US"/>
              <a:t>셀은 초록색으로 켭니다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세번째 </a:t>
            </a:r>
            <a:r>
              <a:rPr lang="en-US" altLang="ko-KR" dirty="0"/>
              <a:t>LED </a:t>
            </a:r>
            <a:r>
              <a:rPr lang="ko-KR" altLang="en-US"/>
              <a:t>셀은 주황색으로 켭니다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위의 과정을 반복합니다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09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순차로 켜지는 신호등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5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5904656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(0, 255, 0, 0)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Delay(3000)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(1, 0, 255, 0)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Delay(3000)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(2, 255, 127, 0)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62636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무지개 색상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7</a:t>
            </a:r>
            <a:r>
              <a:rPr lang="ko-KR" altLang="en-US"/>
              <a:t>개의 </a:t>
            </a:r>
            <a:r>
              <a:rPr lang="en-US" altLang="ko-KR" dirty="0"/>
              <a:t>LED </a:t>
            </a:r>
            <a:r>
              <a:rPr lang="ko-KR" altLang="en-US"/>
              <a:t>셀을 이용하여 무지개 색상을 표시해 봅니다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무지개 색상의 </a:t>
            </a:r>
            <a:r>
              <a:rPr lang="en-US" altLang="ko-KR" dirty="0"/>
              <a:t>RGB </a:t>
            </a:r>
            <a:r>
              <a:rPr lang="ko-KR" altLang="en-US"/>
              <a:t>값은 아래의 이미지를 참고합니다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485603"/>
            <a:ext cx="51625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무지개 색상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7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5904656" cy="37548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void 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(0, 255, 0, 0)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(1, 255, 127, 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NSSetColor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(2, 255, 255, 0)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...</a:t>
            </a:r>
          </a:p>
          <a:p>
            <a:endParaRPr lang="en-US" altLang="ko-KR" sz="1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5451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</a:t>
            </a:r>
            <a:r>
              <a:rPr lang="en-US" altLang="ko-KR" dirty="0"/>
              <a:t>LED </a:t>
            </a:r>
            <a:r>
              <a:rPr lang="ko-KR" altLang="en-US"/>
              <a:t>색상 제어하기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전체 </a:t>
            </a:r>
            <a:r>
              <a:rPr lang="en-US" altLang="ko-KR" dirty="0"/>
              <a:t>LED</a:t>
            </a:r>
            <a:r>
              <a:rPr lang="ko-KR" altLang="en-US"/>
              <a:t>의 색상을 빨강 색으로 </a:t>
            </a:r>
            <a:r>
              <a:rPr lang="en-US" altLang="ko-KR" dirty="0"/>
              <a:t>1</a:t>
            </a:r>
            <a:r>
              <a:rPr lang="ko-KR" altLang="en-US"/>
              <a:t>초간격으로 점멸시켜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 smtClean="0"/>
              <a:t>NSSetAllColor</a:t>
            </a:r>
            <a:r>
              <a:rPr lang="en-US" altLang="ko-KR" dirty="0" smtClean="0"/>
              <a:t> </a:t>
            </a:r>
            <a:r>
              <a:rPr lang="ko-KR" altLang="en-US" smtClean="0"/>
              <a:t>명령어를 </a:t>
            </a:r>
            <a:r>
              <a:rPr lang="ko-KR" altLang="en-US"/>
              <a:t>이용하여 </a:t>
            </a:r>
            <a:r>
              <a:rPr lang="en-US" altLang="ko-KR" dirty="0"/>
              <a:t>LED</a:t>
            </a:r>
            <a:r>
              <a:rPr lang="ko-KR" altLang="en-US"/>
              <a:t>의 색상을 변경해 줍니다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NSShow</a:t>
            </a:r>
            <a:r>
              <a:rPr lang="en-US" altLang="ko-KR" dirty="0"/>
              <a:t> </a:t>
            </a:r>
            <a:r>
              <a:rPr lang="ko-KR" altLang="en-US"/>
              <a:t>명령어는 마지막에 한번 실행해 줍니다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77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전체 </a:t>
            </a:r>
            <a:r>
              <a:rPr lang="en-US" altLang="ko-KR" dirty="0"/>
              <a:t>LED </a:t>
            </a:r>
            <a:r>
              <a:rPr lang="ko-KR" altLang="en-US"/>
              <a:t>색상 제어하기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9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5904656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NSBegin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(8, 2)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NSSetAllColor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(255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0, 0</a:t>
            </a:r>
            <a:r>
              <a:rPr lang="en-US" altLang="ko-KR" sz="16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NSClear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NSShow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342318891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1132</Words>
  <Application>Microsoft Office PowerPoint</Application>
  <PresentationFormat>화면 슬라이드 쇼(4:3)</PresentationFormat>
  <Paragraphs>711</Paragraphs>
  <Slides>39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6" baseType="lpstr">
      <vt:lpstr>Arial Unicode MS</vt:lpstr>
      <vt:lpstr>HY그래픽M</vt:lpstr>
      <vt:lpstr>맑은 고딕</vt:lpstr>
      <vt:lpstr>Arial</vt:lpstr>
      <vt:lpstr>Trebuchet MS</vt:lpstr>
      <vt:lpstr>Wingdings 3</vt:lpstr>
      <vt:lpstr>패싯</vt:lpstr>
      <vt:lpstr>아두이노 프로그래밍</vt:lpstr>
      <vt:lpstr>컬러 LED바 기본 명령어</vt:lpstr>
      <vt:lpstr>컬러 LED바 기본 명령어</vt:lpstr>
      <vt:lpstr>순차로 켜지는 신호등 만들기</vt:lpstr>
      <vt:lpstr>순차로 켜지는 신호등 만들기</vt:lpstr>
      <vt:lpstr>무지개 색상 만들기</vt:lpstr>
      <vt:lpstr>무지개 색상 만들기</vt:lpstr>
      <vt:lpstr>전체 LED 색상 제어하기</vt:lpstr>
      <vt:lpstr>전체 LED 색상 제어하기</vt:lpstr>
      <vt:lpstr>전체 색상을 순차적으로 변경하기</vt:lpstr>
      <vt:lpstr>전체 색상을 순차적으로 변경하기</vt:lpstr>
      <vt:lpstr>점점 밝아지는 LED 등 만들기</vt:lpstr>
      <vt:lpstr>점점 밝아지는 LED 등 만들기</vt:lpstr>
      <vt:lpstr>랜덤함수 명령어</vt:lpstr>
      <vt:lpstr>랜덤함수 명령어</vt:lpstr>
      <vt:lpstr>전체 색상을 랜덤하게 표시하기</vt:lpstr>
      <vt:lpstr>전체 색상을 랜덤하게 표시하기</vt:lpstr>
      <vt:lpstr>임의 위치의 LED를 랜덤 색상으로 표시하기</vt:lpstr>
      <vt:lpstr>임의 위치의 LED를 랜덤 색상으로 표시하기</vt:lpstr>
      <vt:lpstr>임의의 색상 구간을 256단계로 변화하기</vt:lpstr>
      <vt:lpstr>임의의 색상 구간을 256단계로 변화하기</vt:lpstr>
      <vt:lpstr>초록과 파랑색도 임의의 구간으로 변화시켜 봅니다.</vt:lpstr>
      <vt:lpstr>전체 LED 색상을 임의의 구간으로 변화시켜 봅니다.</vt:lpstr>
      <vt:lpstr>실습: 밝기가 4단계로 조절되는 LED등 만들기</vt:lpstr>
      <vt:lpstr>실습: 밝기가 4단계로 조절되는 LED등 만들기</vt:lpstr>
      <vt:lpstr>실습: 30초후에 꺼지는 기능 추가하기</vt:lpstr>
      <vt:lpstr>실습: 30초후에 꺼지는 기능 추가하기</vt:lpstr>
      <vt:lpstr>실습: 30초간 작동하는 무드등 만들기</vt:lpstr>
      <vt:lpstr>실습: 30초간 작동하는 무드등 만들기</vt:lpstr>
      <vt:lpstr>실습: 어두워지면 작동하는 무드등 만들기</vt:lpstr>
      <vt:lpstr>실습: 어두워지면 작동하는 무드등 만들기</vt:lpstr>
      <vt:lpstr>실습: 초록 경광등 만들기</vt:lpstr>
      <vt:lpstr>실습: 초록 경광등 만들기</vt:lpstr>
      <vt:lpstr>실습: 초록 경광등 만들기</vt:lpstr>
      <vt:lpstr>실습: 초록 경광등 만들기</vt:lpstr>
      <vt:lpstr>실습: 빨강 파랑 경광등 만들기</vt:lpstr>
      <vt:lpstr>실습: 빨강 파랑 경광등 만들기</vt:lpstr>
      <vt:lpstr>실습: 침입 감지용 경보음 및 경광등 장치</vt:lpstr>
      <vt:lpstr>실습: 침입 감지용 경보음 및 경광등 장치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1313</cp:revision>
  <dcterms:created xsi:type="dcterms:W3CDTF">2015-05-01T02:42:52Z</dcterms:created>
  <dcterms:modified xsi:type="dcterms:W3CDTF">2018-08-27T13:34:44Z</dcterms:modified>
</cp:coreProperties>
</file>