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6" r:id="rId2"/>
    <p:sldId id="395" r:id="rId3"/>
    <p:sldId id="383" r:id="rId4"/>
    <p:sldId id="396" r:id="rId5"/>
    <p:sldId id="397" r:id="rId6"/>
    <p:sldId id="385" r:id="rId7"/>
    <p:sldId id="384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6600"/>
    <a:srgbClr val="99CC00"/>
    <a:srgbClr val="A5F62E"/>
    <a:srgbClr val="76C308"/>
    <a:srgbClr val="4F81BD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539726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350650"/>
            <a:ext cx="8064895" cy="1646302"/>
          </a:xfrm>
        </p:spPr>
        <p:txBody>
          <a:bodyPr/>
          <a:lstStyle/>
          <a:p>
            <a:pPr algn="ctr"/>
            <a:r>
              <a:rPr lang="ko-KR" altLang="en-US" sz="4800" dirty="0" err="1" smtClean="0"/>
              <a:t>아두이노</a:t>
            </a:r>
            <a:r>
              <a:rPr lang="ko-KR" altLang="en-US" sz="4800" dirty="0" smtClean="0"/>
              <a:t> 프로그래밍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72031"/>
            <a:ext cx="370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강사</a:t>
            </a:r>
            <a:r>
              <a:rPr lang="en-US" altLang="ko-KR" dirty="0" smtClean="0"/>
              <a:t>: </a:t>
            </a:r>
            <a:r>
              <a:rPr lang="ko-KR" altLang="en-US" smtClean="0"/>
              <a:t>김영준 목원대학교 </a:t>
            </a:r>
            <a:r>
              <a:rPr lang="ko-KR" altLang="en-US" smtClean="0"/>
              <a:t>겸임교수</a:t>
            </a:r>
            <a:endParaRPr lang="en-US" altLang="ko-KR" dirty="0" smtClean="0"/>
          </a:p>
          <a:p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827585" y="4119016"/>
            <a:ext cx="7272808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2</a:t>
            </a:r>
            <a:r>
              <a:rPr lang="ko-KR" altLang="en-US" sz="3200" smtClean="0">
                <a:solidFill>
                  <a:schemeClr val="tx1"/>
                </a:solidFill>
              </a:rPr>
              <a:t>일차 </a:t>
            </a:r>
            <a:r>
              <a:rPr lang="en-US" altLang="ko-KR" sz="3200" dirty="0" smtClean="0">
                <a:solidFill>
                  <a:schemeClr val="tx1"/>
                </a:solidFill>
              </a:rPr>
              <a:t>– Part4 </a:t>
            </a:r>
            <a:r>
              <a:rPr lang="ko-KR" altLang="en-US" sz="3200" smtClean="0">
                <a:solidFill>
                  <a:schemeClr val="tx1"/>
                </a:solidFill>
              </a:rPr>
              <a:t>아날로그 키패드</a:t>
            </a:r>
            <a:endParaRPr lang="en-US" altLang="ko-KR" sz="32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3200" smtClean="0">
                <a:solidFill>
                  <a:schemeClr val="tx1"/>
                </a:solidFill>
              </a:rPr>
              <a:t>활용하기</a:t>
            </a:r>
            <a:r>
              <a:rPr lang="en-US" altLang="ko-KR" sz="3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9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가청주파수 테스트 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251520" y="1484784"/>
            <a:ext cx="835292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2</a:t>
            </a:r>
            <a:r>
              <a:rPr lang="ko-KR" altLang="en-US"/>
              <a:t>번에 스피커를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프로그램 상단에 </a:t>
            </a:r>
            <a:r>
              <a:rPr lang="en-US" altLang="ko-KR" dirty="0"/>
              <a:t>#include &lt;</a:t>
            </a:r>
            <a:r>
              <a:rPr lang="en-US" altLang="ko-KR" dirty="0" err="1"/>
              <a:t>AnalogKeyPad.h</a:t>
            </a:r>
            <a:r>
              <a:rPr lang="en-US" altLang="ko-KR" dirty="0"/>
              <a:t>&gt; </a:t>
            </a:r>
            <a:r>
              <a:rPr lang="ko-KR" altLang="en-US"/>
              <a:t>를 추가합니다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키패드 </a:t>
            </a:r>
            <a:r>
              <a:rPr lang="en-US" altLang="ko-KR" dirty="0"/>
              <a:t>1</a:t>
            </a:r>
            <a:r>
              <a:rPr lang="ko-KR" altLang="en-US"/>
              <a:t>번은 진동수를 </a:t>
            </a:r>
            <a:r>
              <a:rPr lang="en-US" altLang="ko-KR" dirty="0"/>
              <a:t>100</a:t>
            </a:r>
            <a:r>
              <a:rPr lang="ko-KR" altLang="en-US"/>
              <a:t>씩 증가시킵니다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키패드 </a:t>
            </a:r>
            <a:r>
              <a:rPr lang="en-US" altLang="ko-KR" dirty="0"/>
              <a:t>2</a:t>
            </a:r>
            <a:r>
              <a:rPr lang="ko-KR" altLang="en-US"/>
              <a:t>번은 진동수를 </a:t>
            </a:r>
            <a:r>
              <a:rPr lang="en-US" altLang="ko-KR" dirty="0"/>
              <a:t>100</a:t>
            </a:r>
            <a:r>
              <a:rPr lang="ko-KR" altLang="en-US"/>
              <a:t>씩 감소시킵니다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현재의 진동수를 화면에 출력하고 소리를 발생시킵니다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57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</a:t>
            </a:r>
            <a:r>
              <a:rPr lang="ko-KR" altLang="en-US"/>
              <a:t>가청주파수 테스트 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#include &lt;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AnalogKeyPad.h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&gt;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0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== 1)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+ 100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- 100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Tone(2,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freq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1000)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16504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5</a:t>
            </a:r>
            <a:r>
              <a:rPr lang="ko-KR" altLang="en-US"/>
              <a:t>음계 오르간 연주장치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버튼이 눌려지는 동안 계속 음이 연주됩니다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도</a:t>
            </a:r>
            <a:r>
              <a:rPr lang="en-US" altLang="ko-KR" dirty="0"/>
              <a:t>: 262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레</a:t>
            </a:r>
            <a:r>
              <a:rPr lang="en-US" altLang="ko-KR" dirty="0"/>
              <a:t>: 294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미</a:t>
            </a:r>
            <a:r>
              <a:rPr lang="en-US" altLang="ko-KR" dirty="0"/>
              <a:t>: 330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파</a:t>
            </a:r>
            <a:r>
              <a:rPr lang="en-US" altLang="ko-KR" dirty="0"/>
              <a:t>: 349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솔</a:t>
            </a:r>
            <a:r>
              <a:rPr lang="en-US" altLang="ko-KR" dirty="0"/>
              <a:t>: 392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06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5</a:t>
            </a:r>
            <a:r>
              <a:rPr lang="ko-KR" altLang="en-US"/>
              <a:t>음계 오르간 연주장치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13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4104456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#include &lt;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AnalogKeyPad.h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&gt;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== 1)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도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262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262, 200)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레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294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294, 200)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3)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미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330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330, 200)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004" y="1412776"/>
            <a:ext cx="410445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4)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파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349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349, 200)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5)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솔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392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392, 200)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627275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5</a:t>
            </a:r>
            <a:r>
              <a:rPr lang="ko-KR" altLang="en-US"/>
              <a:t>음계 피아노 연주장치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버튼이 눌려지면 </a:t>
            </a:r>
            <a:r>
              <a:rPr lang="en-US" altLang="ko-KR" dirty="0"/>
              <a:t>0.5</a:t>
            </a:r>
            <a:r>
              <a:rPr lang="ko-KR" altLang="en-US"/>
              <a:t>초 동안만 음이 연주됩니다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도</a:t>
            </a:r>
            <a:r>
              <a:rPr lang="en-US" altLang="ko-KR" dirty="0"/>
              <a:t>: 262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레</a:t>
            </a:r>
            <a:r>
              <a:rPr lang="en-US" altLang="ko-KR" dirty="0"/>
              <a:t>: 294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미</a:t>
            </a:r>
            <a:r>
              <a:rPr lang="en-US" altLang="ko-KR" dirty="0"/>
              <a:t>: 330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파</a:t>
            </a:r>
            <a:r>
              <a:rPr lang="en-US" altLang="ko-KR" dirty="0"/>
              <a:t>: 349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솔</a:t>
            </a:r>
            <a:r>
              <a:rPr lang="en-US" altLang="ko-KR" dirty="0"/>
              <a:t>: 392 (</a:t>
            </a:r>
            <a:r>
              <a:rPr lang="ko-KR" altLang="en-US"/>
              <a:t>진동수</a:t>
            </a:r>
            <a:r>
              <a:rPr lang="en-US" altLang="ko-KR" dirty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81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실습</a:t>
            </a:r>
            <a:r>
              <a:rPr lang="en-US" altLang="ko-KR" dirty="0"/>
              <a:t>: 5</a:t>
            </a:r>
            <a:r>
              <a:rPr lang="ko-KR" altLang="en-US"/>
              <a:t>음계 피아노 연주장치 만들기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z="900" smtClean="0"/>
              <a:t>15</a:t>
            </a:fld>
            <a:endParaRPr lang="ko-KR" alt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225002" y="1196752"/>
            <a:ext cx="4104456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#include &lt;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AnalogKeyPad.h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&gt;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Pressed = false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== 1 &amp;&amp; Pressed == false)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도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262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262, 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2 &amp;&amp; Pressed == false)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레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294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294, 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3 &amp;&amp; Pressed == false)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미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330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330, 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1486" y="1196752"/>
            <a:ext cx="4104456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4 &amp;&amp; Pressed == false)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파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349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349, 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(a0 == 5 &amp;&amp; Pressed == false)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//</a:t>
            </a:r>
            <a:r>
              <a:rPr lang="ko-KR" altLang="en-US" sz="120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솔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392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Tone(2, 392, 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Delay(500)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(a0 &gt; 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Pressed = true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Pressed = false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34822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키패드</a:t>
            </a:r>
            <a:r>
              <a:rPr lang="en-US" altLang="ko-KR" dirty="0" smtClean="0"/>
              <a:t> </a:t>
            </a:r>
            <a:r>
              <a:rPr lang="ko-KR" altLang="en-US" smtClean="0"/>
              <a:t>센서 연결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키패드</a:t>
            </a:r>
            <a:r>
              <a:rPr lang="ko-KR" altLang="en-US" dirty="0" smtClean="0"/>
              <a:t> 센서를 아날로그 </a:t>
            </a:r>
            <a:r>
              <a:rPr lang="en-US" altLang="ko-KR" dirty="0" smtClean="0"/>
              <a:t>0</a:t>
            </a:r>
            <a:r>
              <a:rPr lang="ko-KR" altLang="en-US" smtClean="0"/>
              <a:t>핀에 연결합니다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75145" y="418279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0</a:t>
            </a:r>
            <a:r>
              <a:rPr lang="ko-KR" altLang="en-US" smtClean="0"/>
              <a:t>번</a:t>
            </a:r>
            <a:endParaRPr lang="en-US" altLang="ko-KR" dirty="0" smtClean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2843808" y="458791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86611" y="4988608"/>
            <a:ext cx="8277225" cy="25336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7" y="1973928"/>
            <a:ext cx="2082403" cy="245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6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키패드</a:t>
            </a:r>
            <a:r>
              <a:rPr lang="ko-KR" altLang="en-US" dirty="0"/>
              <a:t> 센서 값 확인하기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아날로그 </a:t>
            </a:r>
            <a:r>
              <a:rPr lang="en-US" altLang="ko-KR" dirty="0"/>
              <a:t>0</a:t>
            </a:r>
            <a:r>
              <a:rPr lang="ko-KR" altLang="en-US"/>
              <a:t>번 핀에 키패드 센서를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아날로그 센서값 확인하는 기본 코드를 작성하여 센서값을 확인해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411760" y="3284984"/>
            <a:ext cx="36920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void 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setup()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(a0)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  <a:endParaRPr lang="ko-KR" altLang="en-US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218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키패드</a:t>
            </a:r>
            <a:r>
              <a:rPr lang="ko-KR" altLang="en-US" dirty="0"/>
              <a:t> 센서 값 확인하기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 smtClean="0"/>
              <a:t>각 버튼별 센서값을 종이에 기록합니다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65136"/>
              </p:ext>
            </p:extLst>
          </p:nvPr>
        </p:nvGraphicFramePr>
        <p:xfrm>
          <a:off x="1187624" y="2605159"/>
          <a:ext cx="6096000" cy="284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4367808"/>
              </a:tblGrid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버튼 색상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센서 값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노랑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빨강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흰색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733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파랑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6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키패드</a:t>
            </a:r>
            <a:r>
              <a:rPr lang="ko-KR" altLang="en-US" dirty="0"/>
              <a:t> 센서 값 확인하기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 smtClean="0"/>
              <a:t>측정된 센서 값에 대해 각각 </a:t>
            </a:r>
            <a:r>
              <a:rPr lang="en-US" altLang="ko-KR" dirty="0" smtClean="0"/>
              <a:t>-10</a:t>
            </a:r>
            <a:r>
              <a:rPr lang="ko-KR" altLang="en-US" smtClean="0"/>
              <a:t>을 한 값과 </a:t>
            </a:r>
            <a:r>
              <a:rPr lang="en-US" altLang="ko-KR" dirty="0" smtClean="0"/>
              <a:t>+10</a:t>
            </a:r>
            <a:r>
              <a:rPr lang="ko-KR" altLang="en-US" smtClean="0"/>
              <a:t>을 한 값을 계산합니다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11494"/>
              </p:ext>
            </p:extLst>
          </p:nvPr>
        </p:nvGraphicFramePr>
        <p:xfrm>
          <a:off x="1187624" y="2605159"/>
          <a:ext cx="6096000" cy="3056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1455936"/>
                <a:gridCol w="1455936"/>
                <a:gridCol w="1455936"/>
              </a:tblGrid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버튼 색상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센서 값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-10</a:t>
                      </a:r>
                      <a:r>
                        <a:rPr lang="ko-KR" altLang="en-US" smtClean="0"/>
                        <a:t>값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+10 </a:t>
                      </a:r>
                      <a:r>
                        <a:rPr lang="ko-KR" altLang="en-US" smtClean="0"/>
                        <a:t>값</a:t>
                      </a: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노랑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smtClean="0"/>
                        <a:t>예</a:t>
                      </a:r>
                      <a:r>
                        <a:rPr lang="en-US" altLang="ko-KR" sz="1200" dirty="0" smtClean="0"/>
                        <a:t>) 254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smtClean="0"/>
                        <a:t>예</a:t>
                      </a:r>
                      <a:r>
                        <a:rPr lang="en-US" altLang="ko-KR" sz="1200" dirty="0" smtClean="0"/>
                        <a:t>) 244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smtClean="0"/>
                        <a:t>예</a:t>
                      </a:r>
                      <a:r>
                        <a:rPr lang="en-US" altLang="ko-KR" sz="1200" smtClean="0"/>
                        <a:t>) 264</a:t>
                      </a:r>
                      <a:endParaRPr lang="ko-KR" altLang="en-US" sz="1200" dirty="0"/>
                    </a:p>
                  </a:txBody>
                  <a:tcPr/>
                </a:tc>
              </a:tr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빨강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흰색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509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파랑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6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dirty="0" err="1"/>
              <a:t>버튼값</a:t>
            </a:r>
            <a:r>
              <a:rPr lang="ko-KR" altLang="en-US" dirty="0"/>
              <a:t> 리턴 함수 구현하기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262711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키패드 버튼이 눌려지면 각각 </a:t>
            </a:r>
            <a:r>
              <a:rPr lang="en-US" altLang="ko-KR" dirty="0"/>
              <a:t>1</a:t>
            </a:r>
            <a:r>
              <a:rPr lang="ko-KR" altLang="en-US"/>
              <a:t>번 부터 </a:t>
            </a:r>
            <a:r>
              <a:rPr lang="en-US" altLang="ko-KR" dirty="0"/>
              <a:t>5</a:t>
            </a:r>
            <a:r>
              <a:rPr lang="ko-KR" altLang="en-US"/>
              <a:t>번까지 번호가 출력되도록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79912" y="1243867"/>
            <a:ext cx="326403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pin = 0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(pin)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(a&gt; 608 &amp;&amp; a&lt;628)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(1)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797 &amp;&amp; a&lt; 816)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(2)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895 &amp;&amp; a&lt;915)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(3)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666 &amp;&amp; a&lt;686)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(4)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724 &amp;&amp; a&lt;744)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(5)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  <a:endParaRPr lang="ko-KR" altLang="en-US" sz="120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964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버튼값</a:t>
            </a:r>
            <a:r>
              <a:rPr lang="ko-KR" altLang="en-US" dirty="0"/>
              <a:t> 리턴 함수 구현하기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251520" y="1484784"/>
            <a:ext cx="2627114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KeyPad</a:t>
            </a:r>
            <a:r>
              <a:rPr lang="en-US" altLang="ko-KR" dirty="0"/>
              <a:t>(</a:t>
            </a:r>
            <a:r>
              <a:rPr lang="en-US" altLang="ko-KR" dirty="0" err="1"/>
              <a:t>int</a:t>
            </a:r>
            <a:r>
              <a:rPr lang="en-US" altLang="ko-KR" dirty="0"/>
              <a:t> pin) </a:t>
            </a:r>
            <a:r>
              <a:rPr lang="ko-KR" altLang="en-US"/>
              <a:t>이름으로 함수를 정의합니다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핀번호를 인수로 받습니다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키패드 버튼이 눌려지면 각각 </a:t>
            </a:r>
            <a:r>
              <a:rPr lang="en-US" altLang="ko-KR" dirty="0"/>
              <a:t>1</a:t>
            </a:r>
            <a:r>
              <a:rPr lang="ko-KR" altLang="en-US"/>
              <a:t>번 부터 </a:t>
            </a:r>
            <a:r>
              <a:rPr lang="en-US" altLang="ko-KR" dirty="0"/>
              <a:t>5</a:t>
            </a:r>
            <a:r>
              <a:rPr lang="ko-KR" altLang="en-US"/>
              <a:t>번까지 번호가 리턴되도록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키패드 버튼이 눌려지지 않으면 </a:t>
            </a:r>
            <a:r>
              <a:rPr lang="en-US" altLang="ko-KR" dirty="0"/>
              <a:t>-1</a:t>
            </a:r>
            <a:r>
              <a:rPr lang="ko-KR" altLang="en-US"/>
              <a:t>이 리턴되도록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88810" y="1340768"/>
            <a:ext cx="20297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void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loop()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 a0 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= 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 </a:t>
            </a:r>
            <a:r>
              <a:rPr lang="en-US" altLang="ko-KR" sz="12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(a0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  Delay(100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8709" y="1340768"/>
            <a:ext cx="323838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pin)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res = -1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(pin)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(a&gt; 608 &amp;&amp; a&lt;628)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1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797 &amp;&amp; a&lt; 816)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2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895 &amp;&amp; a&lt;915)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3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666 &amp;&amp; a&lt;686)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4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724 &amp;&amp; a&lt;744)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5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return res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  <a:endParaRPr lang="ko-KR" altLang="en-US" sz="120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52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2800" dirty="0"/>
              <a:t>다른 프로그램에서 사용할 수 있도록 라이브러리로 만들기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251520" y="1484784"/>
            <a:ext cx="262711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라이브러리로 사용하여면 </a:t>
            </a:r>
            <a:r>
              <a:rPr lang="en-US" altLang="ko-KR" dirty="0"/>
              <a:t>C </a:t>
            </a:r>
            <a:r>
              <a:rPr lang="ko-KR" altLang="en-US"/>
              <a:t>문번에 맞게 수정해야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프로그램에 해당 함수만 남겨 놓고 다른 프로그램은 모두 삭제합니다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프로그램을 </a:t>
            </a:r>
            <a:r>
              <a:rPr lang="en-US" altLang="ko-KR" dirty="0" err="1"/>
              <a:t>AnalogKeyPad.h</a:t>
            </a:r>
            <a:r>
              <a:rPr lang="en-US" altLang="ko-KR" dirty="0"/>
              <a:t> </a:t>
            </a:r>
            <a:r>
              <a:rPr lang="ko-KR" altLang="en-US"/>
              <a:t>파일로 저장합니다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779912" y="1209233"/>
            <a:ext cx="323838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pin)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res = -1;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int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a = </a:t>
            </a:r>
            <a:r>
              <a:rPr lang="en-US" altLang="ko-KR" sz="12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analogRead</a:t>
            </a:r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(pin);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if (a&gt; 608 &amp;&amp; a&lt;628)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1;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797 &amp;&amp; a&lt; 816)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2;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895 &amp;&amp; a&lt;915)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3;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666 &amp;&amp; a&lt;686)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4;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else if (a&gt; 724 &amp;&amp; a&lt;744)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{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	        res = 5;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}</a:t>
            </a:r>
          </a:p>
          <a:p>
            <a:endParaRPr lang="en-US" altLang="ko-KR" sz="12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return res;</a:t>
            </a:r>
          </a:p>
          <a:p>
            <a:r>
              <a:rPr lang="en-US" altLang="ko-KR" sz="12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  <a:endParaRPr lang="ko-KR" altLang="en-US" sz="120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35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다른 프로그램에서 라이브러리 불러오기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251520" y="1484784"/>
            <a:ext cx="309634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새로운 스크립트 파일을 생성합니다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프로그램 상단에 </a:t>
            </a:r>
            <a:r>
              <a:rPr lang="en-US" altLang="ko-KR" dirty="0"/>
              <a:t>#include &lt;</a:t>
            </a:r>
            <a:r>
              <a:rPr lang="en-US" altLang="ko-KR" dirty="0" err="1"/>
              <a:t>AnalogKeyPad.h</a:t>
            </a:r>
            <a:r>
              <a:rPr lang="en-US" altLang="ko-KR" dirty="0"/>
              <a:t>&gt; </a:t>
            </a:r>
            <a:r>
              <a:rPr lang="ko-KR" altLang="en-US"/>
              <a:t>를 추가합니다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en-US" altLang="ko-KR" dirty="0" err="1"/>
              <a:t>KeyPad</a:t>
            </a:r>
            <a:r>
              <a:rPr lang="en-US" altLang="ko-KR" dirty="0"/>
              <a:t> </a:t>
            </a:r>
            <a:r>
              <a:rPr lang="ko-KR" altLang="en-US"/>
              <a:t>함수를 활용합니다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067944" y="1268760"/>
            <a:ext cx="323037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#include &lt;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AnalogKeyPad.h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&gt;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setup()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  <a:p>
            <a:endParaRPr lang="en-US" altLang="ko-KR" sz="16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void loop()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{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a0 =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KeyPad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</a:t>
            </a:r>
            <a:r>
              <a:rPr lang="en-US" altLang="ko-KR" sz="16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PrintLine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(a0)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	        Delay(100)</a:t>
            </a:r>
          </a:p>
          <a:p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714210024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570</Words>
  <Application>Microsoft Office PowerPoint</Application>
  <PresentationFormat>화면 슬라이드 쇼(4:3)</PresentationFormat>
  <Paragraphs>342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Arial Unicode MS</vt:lpstr>
      <vt:lpstr>HY그래픽M</vt:lpstr>
      <vt:lpstr>맑은 고딕</vt:lpstr>
      <vt:lpstr>Arial</vt:lpstr>
      <vt:lpstr>Trebuchet MS</vt:lpstr>
      <vt:lpstr>Wingdings 3</vt:lpstr>
      <vt:lpstr>패싯</vt:lpstr>
      <vt:lpstr>아두이노 프로그래밍</vt:lpstr>
      <vt:lpstr>키패드 센서 연결</vt:lpstr>
      <vt:lpstr>키패드 센서 값 확인하기</vt:lpstr>
      <vt:lpstr>키패드 센서 값 확인하기</vt:lpstr>
      <vt:lpstr>키패드 센서 값 확인하기</vt:lpstr>
      <vt:lpstr>버튼값 리턴 함수 구현하기</vt:lpstr>
      <vt:lpstr>버튼값 리턴 함수 구현하기</vt:lpstr>
      <vt:lpstr>다른 프로그램에서 사용할 수 있도록 라이브러리로 만들기</vt:lpstr>
      <vt:lpstr>다른 프로그램에서 라이브러리 불러오기</vt:lpstr>
      <vt:lpstr>실습: 가청주파수 테스트 장치 만들기</vt:lpstr>
      <vt:lpstr>실습: 가청주파수 테스트 장치 만들기</vt:lpstr>
      <vt:lpstr>실습: 5음계 오르간 연주장치 만들기</vt:lpstr>
      <vt:lpstr>실습: 5음계 오르간 연주장치 만들기</vt:lpstr>
      <vt:lpstr>실습: 5음계 피아노 연주장치 만들기</vt:lpstr>
      <vt:lpstr>실습: 5음계 피아노 연주장치 만들기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1276</cp:revision>
  <dcterms:created xsi:type="dcterms:W3CDTF">2015-05-01T02:42:52Z</dcterms:created>
  <dcterms:modified xsi:type="dcterms:W3CDTF">2018-08-27T13:21:09Z</dcterms:modified>
</cp:coreProperties>
</file>