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01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2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DB4D-DB6A-4BAA-9010-27FF0FD5DD5C}" type="datetimeFigureOut">
              <a:rPr lang="ko-KR" altLang="en-US" smtClean="0"/>
              <a:t>2019-01-31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D270-9C2D-48B3-ABB3-C075593E8A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9365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DB4D-DB6A-4BAA-9010-27FF0FD5DD5C}" type="datetimeFigureOut">
              <a:rPr lang="ko-KR" altLang="en-US" smtClean="0"/>
              <a:t>2019-01-31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D270-9C2D-48B3-ABB3-C075593E8A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0733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DB4D-DB6A-4BAA-9010-27FF0FD5DD5C}" type="datetimeFigureOut">
              <a:rPr lang="ko-KR" altLang="en-US" smtClean="0"/>
              <a:t>2019-01-31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D270-9C2D-48B3-ABB3-C075593E8A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189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DB4D-DB6A-4BAA-9010-27FF0FD5DD5C}" type="datetimeFigureOut">
              <a:rPr lang="ko-KR" altLang="en-US" smtClean="0"/>
              <a:t>2019-01-31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D270-9C2D-48B3-ABB3-C075593E8A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161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DB4D-DB6A-4BAA-9010-27FF0FD5DD5C}" type="datetimeFigureOut">
              <a:rPr lang="ko-KR" altLang="en-US" smtClean="0"/>
              <a:t>2019-01-31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D270-9C2D-48B3-ABB3-C075593E8A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8474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DB4D-DB6A-4BAA-9010-27FF0FD5DD5C}" type="datetimeFigureOut">
              <a:rPr lang="ko-KR" altLang="en-US" smtClean="0"/>
              <a:t>2019-01-31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D270-9C2D-48B3-ABB3-C075593E8A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094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DB4D-DB6A-4BAA-9010-27FF0FD5DD5C}" type="datetimeFigureOut">
              <a:rPr lang="ko-KR" altLang="en-US" smtClean="0"/>
              <a:t>2019-01-31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D270-9C2D-48B3-ABB3-C075593E8A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2639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DB4D-DB6A-4BAA-9010-27FF0FD5DD5C}" type="datetimeFigureOut">
              <a:rPr lang="ko-KR" altLang="en-US" smtClean="0"/>
              <a:t>2019-01-31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D270-9C2D-48B3-ABB3-C075593E8A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2372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DB4D-DB6A-4BAA-9010-27FF0FD5DD5C}" type="datetimeFigureOut">
              <a:rPr lang="ko-KR" altLang="en-US" smtClean="0"/>
              <a:t>2019-01-31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D270-9C2D-48B3-ABB3-C075593E8A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3808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DB4D-DB6A-4BAA-9010-27FF0FD5DD5C}" type="datetimeFigureOut">
              <a:rPr lang="ko-KR" altLang="en-US" smtClean="0"/>
              <a:t>2019-01-31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D270-9C2D-48B3-ABB3-C075593E8A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2096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DB4D-DB6A-4BAA-9010-27FF0FD5DD5C}" type="datetimeFigureOut">
              <a:rPr lang="ko-KR" altLang="en-US" smtClean="0"/>
              <a:t>2019-01-31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D270-9C2D-48B3-ABB3-C075593E8A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1869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6DB4D-DB6A-4BAA-9010-27FF0FD5DD5C}" type="datetimeFigureOut">
              <a:rPr lang="ko-KR" altLang="en-US" smtClean="0"/>
              <a:t>2019-01-31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AD270-9C2D-48B3-ABB3-C075593E8A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7742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/>
          <p:cNvSpPr/>
          <p:nvPr/>
        </p:nvSpPr>
        <p:spPr>
          <a:xfrm>
            <a:off x="425302" y="808074"/>
            <a:ext cx="5263116" cy="466592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2402958" y="3896832"/>
            <a:ext cx="2317898" cy="776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PLC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7216849" y="5464192"/>
            <a:ext cx="1970413" cy="776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사용자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모바일 기기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2381693" y="2589028"/>
            <a:ext cx="2339163" cy="70174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아두이노</a:t>
            </a:r>
            <a:endParaRPr lang="ko-KR" altLang="en-US" dirty="0"/>
          </a:p>
        </p:txBody>
      </p:sp>
      <p:sp>
        <p:nvSpPr>
          <p:cNvPr id="7" name="아래쪽 화살표 6"/>
          <p:cNvSpPr/>
          <p:nvPr/>
        </p:nvSpPr>
        <p:spPr>
          <a:xfrm>
            <a:off x="3838354" y="3402418"/>
            <a:ext cx="350874" cy="3827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아래쪽 화살표 7"/>
          <p:cNvSpPr/>
          <p:nvPr/>
        </p:nvSpPr>
        <p:spPr>
          <a:xfrm rot="10800000">
            <a:off x="2970028" y="3349255"/>
            <a:ext cx="350874" cy="3827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425302" y="2307263"/>
            <a:ext cx="988828" cy="103135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/>
              <a:t>센서</a:t>
            </a:r>
            <a:endParaRPr lang="ko-KR" altLang="en-US"/>
          </a:p>
        </p:txBody>
      </p:sp>
      <p:sp>
        <p:nvSpPr>
          <p:cNvPr id="10" name="왼쪽/오른쪽 화살표 9"/>
          <p:cNvSpPr/>
          <p:nvPr/>
        </p:nvSpPr>
        <p:spPr>
          <a:xfrm>
            <a:off x="1548809" y="2589028"/>
            <a:ext cx="698205" cy="39340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402958" y="1001230"/>
            <a:ext cx="2339163" cy="7017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WiFi</a:t>
            </a:r>
            <a:r>
              <a:rPr lang="en-US" altLang="ko-KR" dirty="0" smtClean="0"/>
              <a:t> / </a:t>
            </a:r>
            <a:r>
              <a:rPr lang="ko-KR" altLang="en-US" dirty="0" smtClean="0"/>
              <a:t>유선 네트워크</a:t>
            </a:r>
            <a:endParaRPr lang="ko-KR" altLang="en-US" dirty="0"/>
          </a:p>
        </p:txBody>
      </p:sp>
      <p:sp>
        <p:nvSpPr>
          <p:cNvPr id="12" name="왼쪽/오른쪽 화살표 11"/>
          <p:cNvSpPr/>
          <p:nvPr/>
        </p:nvSpPr>
        <p:spPr>
          <a:xfrm rot="5400000">
            <a:off x="3223436" y="1931581"/>
            <a:ext cx="698205" cy="39340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265725" y="6089944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 </a:t>
            </a:r>
            <a:r>
              <a:rPr lang="ko-KR" altLang="en-US" dirty="0" smtClean="0"/>
              <a:t>모드</a:t>
            </a:r>
            <a:endParaRPr lang="en-US" altLang="ko-KR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5133362" y="942754"/>
            <a:ext cx="1110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 </a:t>
            </a:r>
            <a:r>
              <a:rPr lang="ko-KR" altLang="en-US" dirty="0" smtClean="0"/>
              <a:t>모드</a:t>
            </a:r>
            <a:endParaRPr lang="en-US" altLang="ko-KR" dirty="0" smtClean="0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5462844" y="1355158"/>
            <a:ext cx="1528431" cy="701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무선공유기</a:t>
            </a:r>
            <a:endParaRPr lang="ko-KR" altLang="en-US" dirty="0"/>
          </a:p>
        </p:txBody>
      </p:sp>
      <p:sp>
        <p:nvSpPr>
          <p:cNvPr id="17" name="왼쪽/오른쪽 화살표 16"/>
          <p:cNvSpPr/>
          <p:nvPr/>
        </p:nvSpPr>
        <p:spPr>
          <a:xfrm rot="1586619">
            <a:off x="6996421" y="2171275"/>
            <a:ext cx="698205" cy="39340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원통 17"/>
          <p:cNvSpPr/>
          <p:nvPr/>
        </p:nvSpPr>
        <p:spPr>
          <a:xfrm>
            <a:off x="7978468" y="2093874"/>
            <a:ext cx="1164265" cy="98041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Data</a:t>
            </a:r>
            <a:endParaRPr lang="ko-KR" altLang="en-US" dirty="0"/>
          </a:p>
        </p:txBody>
      </p:sp>
      <p:sp>
        <p:nvSpPr>
          <p:cNvPr id="19" name="정육면체 18"/>
          <p:cNvSpPr/>
          <p:nvPr/>
        </p:nvSpPr>
        <p:spPr>
          <a:xfrm>
            <a:off x="7973151" y="3132764"/>
            <a:ext cx="1169582" cy="79212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Web</a:t>
            </a:r>
            <a:endParaRPr lang="ko-KR" altLang="en-US" dirty="0"/>
          </a:p>
        </p:txBody>
      </p:sp>
      <p:sp>
        <p:nvSpPr>
          <p:cNvPr id="20" name="직사각형 19"/>
          <p:cNvSpPr/>
          <p:nvPr/>
        </p:nvSpPr>
        <p:spPr>
          <a:xfrm>
            <a:off x="7666075" y="1903228"/>
            <a:ext cx="1684844" cy="2331428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왼쪽/오른쪽 화살표 20"/>
          <p:cNvSpPr/>
          <p:nvPr/>
        </p:nvSpPr>
        <p:spPr>
          <a:xfrm rot="5400000">
            <a:off x="7896849" y="4577702"/>
            <a:ext cx="698205" cy="39340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8119359" y="145409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인터넷</a:t>
            </a:r>
            <a:endParaRPr lang="en-US" altLang="ko-KR" dirty="0" smtClean="0"/>
          </a:p>
        </p:txBody>
      </p:sp>
      <p:sp>
        <p:nvSpPr>
          <p:cNvPr id="23" name="왼쪽/오른쪽 화살표 22"/>
          <p:cNvSpPr/>
          <p:nvPr/>
        </p:nvSpPr>
        <p:spPr>
          <a:xfrm>
            <a:off x="4670547" y="1288947"/>
            <a:ext cx="698205" cy="37588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모서리가 둥근 직사각형 23"/>
          <p:cNvSpPr/>
          <p:nvPr/>
        </p:nvSpPr>
        <p:spPr>
          <a:xfrm>
            <a:off x="5418522" y="2584080"/>
            <a:ext cx="1528431" cy="701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서버</a:t>
            </a:r>
            <a:endParaRPr lang="ko-KR" altLang="en-US" dirty="0"/>
          </a:p>
        </p:txBody>
      </p:sp>
      <p:sp>
        <p:nvSpPr>
          <p:cNvPr id="25" name="원통 24"/>
          <p:cNvSpPr/>
          <p:nvPr/>
        </p:nvSpPr>
        <p:spPr>
          <a:xfrm>
            <a:off x="5586992" y="3189767"/>
            <a:ext cx="799092" cy="503717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Data</a:t>
            </a:r>
            <a:endParaRPr lang="ko-KR" altLang="en-US" dirty="0"/>
          </a:p>
        </p:txBody>
      </p:sp>
      <p:sp>
        <p:nvSpPr>
          <p:cNvPr id="26" name="정육면체 25"/>
          <p:cNvSpPr/>
          <p:nvPr/>
        </p:nvSpPr>
        <p:spPr>
          <a:xfrm>
            <a:off x="5578522" y="3692153"/>
            <a:ext cx="878052" cy="398723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Web</a:t>
            </a:r>
            <a:endParaRPr lang="ko-KR" altLang="en-US" dirty="0"/>
          </a:p>
        </p:txBody>
      </p:sp>
      <p:sp>
        <p:nvSpPr>
          <p:cNvPr id="27" name="왼쪽/오른쪽 화살표 26"/>
          <p:cNvSpPr/>
          <p:nvPr/>
        </p:nvSpPr>
        <p:spPr>
          <a:xfrm rot="5400000">
            <a:off x="5706037" y="2120971"/>
            <a:ext cx="528286" cy="32053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5462844" y="4234656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라즈베리파이</a:t>
            </a:r>
            <a:endParaRPr lang="en-US" altLang="ko-KR" dirty="0" smtClean="0"/>
          </a:p>
          <a:p>
            <a:r>
              <a:rPr lang="ko-KR" altLang="en-US" dirty="0" err="1" smtClean="0"/>
              <a:t>웹서버</a:t>
            </a:r>
            <a:endParaRPr lang="en-US" altLang="ko-KR" dirty="0" smtClean="0"/>
          </a:p>
        </p:txBody>
      </p:sp>
      <p:sp>
        <p:nvSpPr>
          <p:cNvPr id="29" name="직사각형 28"/>
          <p:cNvSpPr/>
          <p:nvPr/>
        </p:nvSpPr>
        <p:spPr>
          <a:xfrm>
            <a:off x="2405123" y="186956"/>
            <a:ext cx="2339163" cy="70174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LoRa</a:t>
            </a:r>
            <a:r>
              <a:rPr lang="en-US" altLang="ko-KR" dirty="0" smtClean="0"/>
              <a:t> /</a:t>
            </a:r>
            <a:r>
              <a:rPr lang="en-US" altLang="ko-KR" dirty="0" err="1" smtClean="0"/>
              <a:t>CAT.m</a:t>
            </a:r>
            <a:r>
              <a:rPr lang="en-US" altLang="ko-KR" dirty="0" smtClean="0"/>
              <a:t>/</a:t>
            </a:r>
            <a:r>
              <a:rPr lang="en-US" altLang="ko-KR" dirty="0" err="1" smtClean="0"/>
              <a:t>NbIoT</a:t>
            </a:r>
            <a:endParaRPr lang="ko-KR" altLang="en-US" dirty="0"/>
          </a:p>
        </p:txBody>
      </p:sp>
      <p:sp>
        <p:nvSpPr>
          <p:cNvPr id="30" name="직사각형 29"/>
          <p:cNvSpPr/>
          <p:nvPr/>
        </p:nvSpPr>
        <p:spPr>
          <a:xfrm>
            <a:off x="-58572" y="186956"/>
            <a:ext cx="2339163" cy="70174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CDMA / LTE</a:t>
            </a:r>
            <a:endParaRPr lang="ko-KR" altLang="en-US" dirty="0"/>
          </a:p>
        </p:txBody>
      </p:sp>
      <p:sp>
        <p:nvSpPr>
          <p:cNvPr id="31" name="왼쪽/오른쪽 화살표 30"/>
          <p:cNvSpPr/>
          <p:nvPr/>
        </p:nvSpPr>
        <p:spPr>
          <a:xfrm>
            <a:off x="4784259" y="281271"/>
            <a:ext cx="698205" cy="37588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모서리가 둥근 직사각형 31"/>
          <p:cNvSpPr/>
          <p:nvPr/>
        </p:nvSpPr>
        <p:spPr>
          <a:xfrm>
            <a:off x="5688418" y="135634"/>
            <a:ext cx="1528431" cy="70174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LTE</a:t>
            </a:r>
            <a:r>
              <a:rPr lang="ko-KR" altLang="en-US" dirty="0"/>
              <a:t> </a:t>
            </a:r>
            <a:r>
              <a:rPr lang="ko-KR" altLang="en-US" dirty="0" smtClean="0"/>
              <a:t>기지국</a:t>
            </a:r>
            <a:endParaRPr lang="ko-KR" altLang="en-US" dirty="0"/>
          </a:p>
        </p:txBody>
      </p:sp>
      <p:sp>
        <p:nvSpPr>
          <p:cNvPr id="33" name="왼쪽/오른쪽 화살표 32"/>
          <p:cNvSpPr/>
          <p:nvPr/>
        </p:nvSpPr>
        <p:spPr>
          <a:xfrm rot="2784570">
            <a:off x="7316971" y="1033499"/>
            <a:ext cx="698205" cy="39340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원통 33"/>
          <p:cNvSpPr/>
          <p:nvPr/>
        </p:nvSpPr>
        <p:spPr>
          <a:xfrm>
            <a:off x="9949877" y="2087579"/>
            <a:ext cx="1164265" cy="98041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Data</a:t>
            </a:r>
            <a:endParaRPr lang="ko-KR" altLang="en-US" dirty="0"/>
          </a:p>
        </p:txBody>
      </p:sp>
      <p:sp>
        <p:nvSpPr>
          <p:cNvPr id="35" name="정육면체 34"/>
          <p:cNvSpPr/>
          <p:nvPr/>
        </p:nvSpPr>
        <p:spPr>
          <a:xfrm>
            <a:off x="9944560" y="3126469"/>
            <a:ext cx="1169582" cy="79212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Web</a:t>
            </a:r>
            <a:endParaRPr lang="ko-KR" altLang="en-US" dirty="0"/>
          </a:p>
        </p:txBody>
      </p:sp>
      <p:sp>
        <p:nvSpPr>
          <p:cNvPr id="36" name="직사각형 35"/>
          <p:cNvSpPr/>
          <p:nvPr/>
        </p:nvSpPr>
        <p:spPr>
          <a:xfrm>
            <a:off x="9637484" y="1896933"/>
            <a:ext cx="1684844" cy="2331428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TextBox 36"/>
          <p:cNvSpPr txBox="1"/>
          <p:nvPr/>
        </p:nvSpPr>
        <p:spPr>
          <a:xfrm>
            <a:off x="10314314" y="1068355"/>
            <a:ext cx="12298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SKT</a:t>
            </a:r>
          </a:p>
          <a:p>
            <a:r>
              <a:rPr lang="en-US" altLang="ko-KR" dirty="0" err="1" smtClean="0"/>
              <a:t>ThingPlug</a:t>
            </a:r>
            <a:endParaRPr lang="en-US" altLang="ko-KR" dirty="0" smtClean="0"/>
          </a:p>
        </p:txBody>
      </p:sp>
      <p:sp>
        <p:nvSpPr>
          <p:cNvPr id="38" name="왼쪽/오른쪽 화살표 37"/>
          <p:cNvSpPr/>
          <p:nvPr/>
        </p:nvSpPr>
        <p:spPr>
          <a:xfrm rot="995314">
            <a:off x="7588733" y="696422"/>
            <a:ext cx="2199519" cy="39340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원통 38"/>
          <p:cNvSpPr/>
          <p:nvPr/>
        </p:nvSpPr>
        <p:spPr>
          <a:xfrm>
            <a:off x="10230054" y="5291921"/>
            <a:ext cx="856922" cy="54470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Data</a:t>
            </a:r>
            <a:endParaRPr lang="ko-KR" altLang="en-US" dirty="0"/>
          </a:p>
        </p:txBody>
      </p:sp>
      <p:sp>
        <p:nvSpPr>
          <p:cNvPr id="40" name="정육면체 39"/>
          <p:cNvSpPr/>
          <p:nvPr/>
        </p:nvSpPr>
        <p:spPr>
          <a:xfrm>
            <a:off x="10230054" y="5985656"/>
            <a:ext cx="904254" cy="322013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Web</a:t>
            </a:r>
            <a:endParaRPr lang="ko-KR" altLang="en-US" dirty="0"/>
          </a:p>
        </p:txBody>
      </p:sp>
      <p:sp>
        <p:nvSpPr>
          <p:cNvPr id="41" name="직사각형 40"/>
          <p:cNvSpPr/>
          <p:nvPr/>
        </p:nvSpPr>
        <p:spPr>
          <a:xfrm>
            <a:off x="9917660" y="5101275"/>
            <a:ext cx="1377501" cy="1405205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왼쪽/오른쪽 화살표 41"/>
          <p:cNvSpPr/>
          <p:nvPr/>
        </p:nvSpPr>
        <p:spPr>
          <a:xfrm rot="10800000">
            <a:off x="9187262" y="5564275"/>
            <a:ext cx="698205" cy="39340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왼쪽/오른쪽 화살표 42"/>
          <p:cNvSpPr/>
          <p:nvPr/>
        </p:nvSpPr>
        <p:spPr>
          <a:xfrm rot="16200000">
            <a:off x="10180155" y="4436846"/>
            <a:ext cx="698205" cy="39340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TextBox 43"/>
          <p:cNvSpPr txBox="1"/>
          <p:nvPr/>
        </p:nvSpPr>
        <p:spPr>
          <a:xfrm>
            <a:off x="11159821" y="4211344"/>
            <a:ext cx="8594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HTTPS</a:t>
            </a:r>
          </a:p>
          <a:p>
            <a:r>
              <a:rPr lang="en-US" altLang="ko-KR" dirty="0" smtClean="0"/>
              <a:t>HTTP</a:t>
            </a:r>
          </a:p>
          <a:p>
            <a:r>
              <a:rPr lang="en-US" altLang="ko-KR" dirty="0" smtClean="0"/>
              <a:t>MQTT</a:t>
            </a:r>
          </a:p>
        </p:txBody>
      </p:sp>
    </p:spTree>
    <p:extLst>
      <p:ext uri="{BB962C8B-B14F-4D97-AF65-F5344CB8AC3E}">
        <p14:creationId xmlns:p14="http://schemas.microsoft.com/office/powerpoint/2010/main" val="1863411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25302" y="808074"/>
            <a:ext cx="5263116" cy="466592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402958" y="3896832"/>
            <a:ext cx="2317898" cy="776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PLC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9311287" y="5701855"/>
            <a:ext cx="1970413" cy="776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사용자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모바일 기기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2381693" y="2589028"/>
            <a:ext cx="2339163" cy="70174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아두이노</a:t>
            </a:r>
            <a:endParaRPr lang="ko-KR" altLang="en-US" dirty="0"/>
          </a:p>
        </p:txBody>
      </p:sp>
      <p:sp>
        <p:nvSpPr>
          <p:cNvPr id="8" name="아래쪽 화살표 7"/>
          <p:cNvSpPr/>
          <p:nvPr/>
        </p:nvSpPr>
        <p:spPr>
          <a:xfrm>
            <a:off x="3838354" y="3402418"/>
            <a:ext cx="350874" cy="3827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아래쪽 화살표 8"/>
          <p:cNvSpPr/>
          <p:nvPr/>
        </p:nvSpPr>
        <p:spPr>
          <a:xfrm rot="10800000">
            <a:off x="2970028" y="3349255"/>
            <a:ext cx="350874" cy="3827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425302" y="2307263"/>
            <a:ext cx="988828" cy="103135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/>
              <a:t>센서</a:t>
            </a:r>
            <a:endParaRPr lang="ko-KR" altLang="en-US"/>
          </a:p>
        </p:txBody>
      </p:sp>
      <p:sp>
        <p:nvSpPr>
          <p:cNvPr id="11" name="왼쪽/오른쪽 화살표 10"/>
          <p:cNvSpPr/>
          <p:nvPr/>
        </p:nvSpPr>
        <p:spPr>
          <a:xfrm>
            <a:off x="1548809" y="2589028"/>
            <a:ext cx="698205" cy="39340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2402958" y="1001230"/>
            <a:ext cx="2339163" cy="7017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WiFi</a:t>
            </a:r>
            <a:r>
              <a:rPr lang="en-US" altLang="ko-KR" dirty="0" smtClean="0"/>
              <a:t> / </a:t>
            </a:r>
            <a:r>
              <a:rPr lang="ko-KR" altLang="en-US" dirty="0" smtClean="0"/>
              <a:t>유선 네트워크</a:t>
            </a:r>
            <a:endParaRPr lang="ko-KR" altLang="en-US" dirty="0"/>
          </a:p>
        </p:txBody>
      </p:sp>
      <p:sp>
        <p:nvSpPr>
          <p:cNvPr id="13" name="왼쪽/오른쪽 화살표 12"/>
          <p:cNvSpPr/>
          <p:nvPr/>
        </p:nvSpPr>
        <p:spPr>
          <a:xfrm rot="5400000">
            <a:off x="3223436" y="1931581"/>
            <a:ext cx="698205" cy="39340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265725" y="6089944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 </a:t>
            </a:r>
            <a:r>
              <a:rPr lang="ko-KR" altLang="en-US" dirty="0" smtClean="0"/>
              <a:t>모드</a:t>
            </a:r>
            <a:endParaRPr lang="en-US" altLang="ko-KR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5133362" y="942754"/>
            <a:ext cx="1110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 </a:t>
            </a:r>
            <a:r>
              <a:rPr lang="ko-KR" altLang="en-US" dirty="0" smtClean="0"/>
              <a:t>모드</a:t>
            </a:r>
            <a:endParaRPr lang="en-US" altLang="ko-KR" dirty="0" smtClean="0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5462844" y="1355158"/>
            <a:ext cx="1528431" cy="701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무선공유기</a:t>
            </a:r>
            <a:endParaRPr lang="ko-KR" altLang="en-US" dirty="0"/>
          </a:p>
        </p:txBody>
      </p:sp>
      <p:sp>
        <p:nvSpPr>
          <p:cNvPr id="18" name="원통 17"/>
          <p:cNvSpPr/>
          <p:nvPr/>
        </p:nvSpPr>
        <p:spPr>
          <a:xfrm>
            <a:off x="11129435" y="685078"/>
            <a:ext cx="1164265" cy="98041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Data</a:t>
            </a:r>
            <a:endParaRPr lang="ko-KR" altLang="en-US" dirty="0"/>
          </a:p>
        </p:txBody>
      </p:sp>
      <p:sp>
        <p:nvSpPr>
          <p:cNvPr id="19" name="정육면체 18"/>
          <p:cNvSpPr/>
          <p:nvPr/>
        </p:nvSpPr>
        <p:spPr>
          <a:xfrm>
            <a:off x="11124118" y="1723968"/>
            <a:ext cx="1169582" cy="79212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Web</a:t>
            </a:r>
            <a:endParaRPr lang="ko-KR" altLang="en-US" dirty="0"/>
          </a:p>
        </p:txBody>
      </p:sp>
      <p:sp>
        <p:nvSpPr>
          <p:cNvPr id="20" name="직사각형 19"/>
          <p:cNvSpPr/>
          <p:nvPr/>
        </p:nvSpPr>
        <p:spPr>
          <a:xfrm>
            <a:off x="10817042" y="494432"/>
            <a:ext cx="1684844" cy="2331428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왼쪽/오른쪽 화살표 20"/>
          <p:cNvSpPr/>
          <p:nvPr/>
        </p:nvSpPr>
        <p:spPr>
          <a:xfrm rot="5400000">
            <a:off x="10061036" y="5033387"/>
            <a:ext cx="698205" cy="39340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11349117" y="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인터넷</a:t>
            </a:r>
            <a:endParaRPr lang="en-US" altLang="ko-KR" dirty="0" smtClean="0"/>
          </a:p>
        </p:txBody>
      </p:sp>
      <p:sp>
        <p:nvSpPr>
          <p:cNvPr id="23" name="왼쪽/오른쪽 화살표 22"/>
          <p:cNvSpPr/>
          <p:nvPr/>
        </p:nvSpPr>
        <p:spPr>
          <a:xfrm>
            <a:off x="4670547" y="1288947"/>
            <a:ext cx="698205" cy="37588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모서리가 둥근 직사각형 23"/>
          <p:cNvSpPr/>
          <p:nvPr/>
        </p:nvSpPr>
        <p:spPr>
          <a:xfrm>
            <a:off x="5418522" y="2584080"/>
            <a:ext cx="1528431" cy="701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서버</a:t>
            </a:r>
            <a:endParaRPr lang="ko-KR" altLang="en-US" dirty="0"/>
          </a:p>
        </p:txBody>
      </p:sp>
      <p:sp>
        <p:nvSpPr>
          <p:cNvPr id="25" name="원통 24"/>
          <p:cNvSpPr/>
          <p:nvPr/>
        </p:nvSpPr>
        <p:spPr>
          <a:xfrm>
            <a:off x="5586992" y="3189767"/>
            <a:ext cx="799092" cy="503717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Data</a:t>
            </a:r>
            <a:endParaRPr lang="ko-KR" altLang="en-US" dirty="0"/>
          </a:p>
        </p:txBody>
      </p:sp>
      <p:sp>
        <p:nvSpPr>
          <p:cNvPr id="26" name="정육면체 25"/>
          <p:cNvSpPr/>
          <p:nvPr/>
        </p:nvSpPr>
        <p:spPr>
          <a:xfrm>
            <a:off x="5578522" y="3692153"/>
            <a:ext cx="878052" cy="398723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Web</a:t>
            </a:r>
            <a:endParaRPr lang="ko-KR" altLang="en-US" dirty="0"/>
          </a:p>
        </p:txBody>
      </p:sp>
      <p:sp>
        <p:nvSpPr>
          <p:cNvPr id="27" name="왼쪽/오른쪽 화살표 26"/>
          <p:cNvSpPr/>
          <p:nvPr/>
        </p:nvSpPr>
        <p:spPr>
          <a:xfrm rot="5400000">
            <a:off x="5706037" y="2120971"/>
            <a:ext cx="528286" cy="32053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5462844" y="4234656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라즈베리파이</a:t>
            </a:r>
            <a:endParaRPr lang="en-US" altLang="ko-KR" dirty="0" smtClean="0"/>
          </a:p>
          <a:p>
            <a:r>
              <a:rPr lang="ko-KR" altLang="en-US" dirty="0" err="1" smtClean="0"/>
              <a:t>웹서버</a:t>
            </a:r>
            <a:endParaRPr lang="en-US" altLang="ko-KR" dirty="0" smtClean="0"/>
          </a:p>
        </p:txBody>
      </p:sp>
      <p:sp>
        <p:nvSpPr>
          <p:cNvPr id="32" name="모서리가 둥근 직사각형 31"/>
          <p:cNvSpPr/>
          <p:nvPr/>
        </p:nvSpPr>
        <p:spPr>
          <a:xfrm>
            <a:off x="5749459" y="-306859"/>
            <a:ext cx="1528431" cy="70174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LTE</a:t>
            </a:r>
            <a:r>
              <a:rPr lang="ko-KR" altLang="en-US" dirty="0"/>
              <a:t> </a:t>
            </a:r>
            <a:r>
              <a:rPr lang="ko-KR" altLang="en-US" dirty="0" smtClean="0"/>
              <a:t>기지국</a:t>
            </a:r>
            <a:endParaRPr lang="ko-KR" altLang="en-US" dirty="0"/>
          </a:p>
        </p:txBody>
      </p:sp>
      <p:sp>
        <p:nvSpPr>
          <p:cNvPr id="33" name="왼쪽/오른쪽 화살표 32"/>
          <p:cNvSpPr/>
          <p:nvPr/>
        </p:nvSpPr>
        <p:spPr>
          <a:xfrm rot="5400000">
            <a:off x="6233684" y="654082"/>
            <a:ext cx="698205" cy="39340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원통 44"/>
          <p:cNvSpPr/>
          <p:nvPr/>
        </p:nvSpPr>
        <p:spPr>
          <a:xfrm>
            <a:off x="8448631" y="3201170"/>
            <a:ext cx="1164265" cy="98041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Data</a:t>
            </a:r>
            <a:endParaRPr lang="ko-KR" altLang="en-US" dirty="0"/>
          </a:p>
        </p:txBody>
      </p:sp>
      <p:sp>
        <p:nvSpPr>
          <p:cNvPr id="46" name="정육면체 45"/>
          <p:cNvSpPr/>
          <p:nvPr/>
        </p:nvSpPr>
        <p:spPr>
          <a:xfrm>
            <a:off x="8443314" y="4240060"/>
            <a:ext cx="1169582" cy="79212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Web</a:t>
            </a:r>
            <a:endParaRPr lang="ko-KR" altLang="en-US" dirty="0"/>
          </a:p>
        </p:txBody>
      </p:sp>
      <p:sp>
        <p:nvSpPr>
          <p:cNvPr id="47" name="직사각형 46"/>
          <p:cNvSpPr/>
          <p:nvPr/>
        </p:nvSpPr>
        <p:spPr>
          <a:xfrm>
            <a:off x="8136238" y="3010524"/>
            <a:ext cx="1684844" cy="2331428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TextBox 47"/>
          <p:cNvSpPr txBox="1"/>
          <p:nvPr/>
        </p:nvSpPr>
        <p:spPr>
          <a:xfrm>
            <a:off x="8668313" y="251609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내부서버</a:t>
            </a:r>
            <a:endParaRPr lang="en-US" altLang="ko-KR" dirty="0" smtClean="0"/>
          </a:p>
        </p:txBody>
      </p:sp>
      <p:sp>
        <p:nvSpPr>
          <p:cNvPr id="49" name="모서리가 둥근 직사각형 48"/>
          <p:cNvSpPr/>
          <p:nvPr/>
        </p:nvSpPr>
        <p:spPr>
          <a:xfrm>
            <a:off x="8084463" y="1315950"/>
            <a:ext cx="1528431" cy="701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무선공유기</a:t>
            </a:r>
            <a:endParaRPr lang="ko-KR" altLang="en-US" dirty="0"/>
          </a:p>
        </p:txBody>
      </p:sp>
      <p:sp>
        <p:nvSpPr>
          <p:cNvPr id="50" name="왼쪽/오른쪽 화살표 49"/>
          <p:cNvSpPr/>
          <p:nvPr/>
        </p:nvSpPr>
        <p:spPr>
          <a:xfrm rot="5400000">
            <a:off x="8175693" y="2272431"/>
            <a:ext cx="698205" cy="39340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왼쪽/오른쪽 화살표 50"/>
          <p:cNvSpPr/>
          <p:nvPr/>
        </p:nvSpPr>
        <p:spPr>
          <a:xfrm rot="2705860">
            <a:off x="7513811" y="488375"/>
            <a:ext cx="698205" cy="39340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TextBox 51"/>
          <p:cNvSpPr txBox="1"/>
          <p:nvPr/>
        </p:nvSpPr>
        <p:spPr>
          <a:xfrm>
            <a:off x="8756112" y="919615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DDNS</a:t>
            </a:r>
          </a:p>
        </p:txBody>
      </p:sp>
    </p:spTree>
    <p:extLst>
      <p:ext uri="{BB962C8B-B14F-4D97-AF65-F5344CB8AC3E}">
        <p14:creationId xmlns:p14="http://schemas.microsoft.com/office/powerpoint/2010/main" val="557166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25302" y="808074"/>
            <a:ext cx="5263116" cy="466592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402958" y="3896832"/>
            <a:ext cx="2317898" cy="776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PLC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10058404" y="5642255"/>
            <a:ext cx="1970413" cy="776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사용자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모바일 기기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2381693" y="2589028"/>
            <a:ext cx="2339163" cy="70174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아두이노</a:t>
            </a:r>
            <a:endParaRPr lang="ko-KR" altLang="en-US" dirty="0"/>
          </a:p>
        </p:txBody>
      </p:sp>
      <p:sp>
        <p:nvSpPr>
          <p:cNvPr id="8" name="아래쪽 화살표 7"/>
          <p:cNvSpPr/>
          <p:nvPr/>
        </p:nvSpPr>
        <p:spPr>
          <a:xfrm>
            <a:off x="3838354" y="3402418"/>
            <a:ext cx="350874" cy="3827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아래쪽 화살표 8"/>
          <p:cNvSpPr/>
          <p:nvPr/>
        </p:nvSpPr>
        <p:spPr>
          <a:xfrm rot="10800000">
            <a:off x="2970028" y="3349255"/>
            <a:ext cx="350874" cy="3827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425302" y="2307263"/>
            <a:ext cx="988828" cy="103135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/>
              <a:t>센서</a:t>
            </a:r>
            <a:endParaRPr lang="ko-KR" altLang="en-US"/>
          </a:p>
        </p:txBody>
      </p:sp>
      <p:sp>
        <p:nvSpPr>
          <p:cNvPr id="11" name="왼쪽/오른쪽 화살표 10"/>
          <p:cNvSpPr/>
          <p:nvPr/>
        </p:nvSpPr>
        <p:spPr>
          <a:xfrm>
            <a:off x="1548809" y="2589028"/>
            <a:ext cx="698205" cy="39340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2402958" y="1001230"/>
            <a:ext cx="2339163" cy="7017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WiFi</a:t>
            </a:r>
            <a:r>
              <a:rPr lang="en-US" altLang="ko-KR" dirty="0" smtClean="0"/>
              <a:t> / </a:t>
            </a:r>
            <a:r>
              <a:rPr lang="ko-KR" altLang="en-US" dirty="0" smtClean="0"/>
              <a:t>유선 네트워크</a:t>
            </a:r>
            <a:endParaRPr lang="ko-KR" altLang="en-US" dirty="0"/>
          </a:p>
        </p:txBody>
      </p:sp>
      <p:sp>
        <p:nvSpPr>
          <p:cNvPr id="13" name="왼쪽/오른쪽 화살표 12"/>
          <p:cNvSpPr/>
          <p:nvPr/>
        </p:nvSpPr>
        <p:spPr>
          <a:xfrm rot="5400000">
            <a:off x="3223436" y="1931581"/>
            <a:ext cx="698205" cy="39340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265725" y="6089944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 </a:t>
            </a:r>
            <a:r>
              <a:rPr lang="ko-KR" altLang="en-US" dirty="0" smtClean="0"/>
              <a:t>모드</a:t>
            </a:r>
            <a:endParaRPr lang="en-US" altLang="ko-KR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5133362" y="942754"/>
            <a:ext cx="1110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 </a:t>
            </a:r>
            <a:r>
              <a:rPr lang="ko-KR" altLang="en-US" dirty="0" smtClean="0"/>
              <a:t>모드</a:t>
            </a:r>
            <a:endParaRPr lang="en-US" altLang="ko-KR" dirty="0" smtClean="0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5462844" y="1355158"/>
            <a:ext cx="1528431" cy="701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무선공유기</a:t>
            </a:r>
            <a:endParaRPr lang="ko-KR" altLang="en-US" dirty="0"/>
          </a:p>
        </p:txBody>
      </p:sp>
      <p:sp>
        <p:nvSpPr>
          <p:cNvPr id="17" name="원통 16"/>
          <p:cNvSpPr/>
          <p:nvPr/>
        </p:nvSpPr>
        <p:spPr>
          <a:xfrm>
            <a:off x="10370797" y="2040236"/>
            <a:ext cx="1164265" cy="98041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Data</a:t>
            </a:r>
            <a:endParaRPr lang="ko-KR" altLang="en-US" dirty="0"/>
          </a:p>
        </p:txBody>
      </p:sp>
      <p:sp>
        <p:nvSpPr>
          <p:cNvPr id="18" name="정육면체 17"/>
          <p:cNvSpPr/>
          <p:nvPr/>
        </p:nvSpPr>
        <p:spPr>
          <a:xfrm>
            <a:off x="10365480" y="3079126"/>
            <a:ext cx="1169582" cy="79212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Web</a:t>
            </a:r>
            <a:endParaRPr lang="ko-KR" altLang="en-US" dirty="0"/>
          </a:p>
        </p:txBody>
      </p:sp>
      <p:sp>
        <p:nvSpPr>
          <p:cNvPr id="19" name="직사각형 18"/>
          <p:cNvSpPr/>
          <p:nvPr/>
        </p:nvSpPr>
        <p:spPr>
          <a:xfrm>
            <a:off x="10058404" y="1849590"/>
            <a:ext cx="1684844" cy="2331428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왼쪽/오른쪽 화살표 19"/>
          <p:cNvSpPr/>
          <p:nvPr/>
        </p:nvSpPr>
        <p:spPr>
          <a:xfrm rot="5400000">
            <a:off x="10808153" y="4973787"/>
            <a:ext cx="698205" cy="39340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10590479" y="135515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인터넷</a:t>
            </a:r>
            <a:endParaRPr lang="en-US" altLang="ko-KR" dirty="0" smtClean="0"/>
          </a:p>
        </p:txBody>
      </p:sp>
      <p:sp>
        <p:nvSpPr>
          <p:cNvPr id="22" name="왼쪽/오른쪽 화살표 21"/>
          <p:cNvSpPr/>
          <p:nvPr/>
        </p:nvSpPr>
        <p:spPr>
          <a:xfrm>
            <a:off x="4670547" y="1288947"/>
            <a:ext cx="698205" cy="37588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모서리가 둥근 직사각형 27"/>
          <p:cNvSpPr/>
          <p:nvPr/>
        </p:nvSpPr>
        <p:spPr>
          <a:xfrm>
            <a:off x="5749459" y="-306859"/>
            <a:ext cx="1528431" cy="70174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LTE</a:t>
            </a:r>
            <a:r>
              <a:rPr lang="ko-KR" altLang="en-US" dirty="0"/>
              <a:t> </a:t>
            </a:r>
            <a:r>
              <a:rPr lang="ko-KR" altLang="en-US" dirty="0" smtClean="0"/>
              <a:t>기지국</a:t>
            </a:r>
            <a:endParaRPr lang="ko-KR" altLang="en-US" dirty="0"/>
          </a:p>
        </p:txBody>
      </p:sp>
      <p:sp>
        <p:nvSpPr>
          <p:cNvPr id="29" name="왼쪽/오른쪽 화살표 28"/>
          <p:cNvSpPr/>
          <p:nvPr/>
        </p:nvSpPr>
        <p:spPr>
          <a:xfrm rot="5400000">
            <a:off x="6233684" y="654082"/>
            <a:ext cx="698205" cy="39340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직사각형 37"/>
          <p:cNvSpPr/>
          <p:nvPr/>
        </p:nvSpPr>
        <p:spPr>
          <a:xfrm>
            <a:off x="6231049" y="2964564"/>
            <a:ext cx="1642362" cy="1071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노트북</a:t>
            </a:r>
            <a:endParaRPr lang="en-US" altLang="ko-KR" dirty="0" smtClean="0"/>
          </a:p>
          <a:p>
            <a:pPr algn="ctr"/>
            <a:r>
              <a:rPr lang="en-US" altLang="ko-KR" dirty="0" smtClean="0"/>
              <a:t>(</a:t>
            </a:r>
            <a:r>
              <a:rPr lang="ko-KR" altLang="en-US" dirty="0" smtClean="0"/>
              <a:t>무선공유기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9" name="왼쪽/오른쪽 화살표 38"/>
          <p:cNvSpPr/>
          <p:nvPr/>
        </p:nvSpPr>
        <p:spPr>
          <a:xfrm rot="2671376">
            <a:off x="5182475" y="2440264"/>
            <a:ext cx="698205" cy="37588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TextBox 40"/>
          <p:cNvSpPr txBox="1"/>
          <p:nvPr/>
        </p:nvSpPr>
        <p:spPr>
          <a:xfrm>
            <a:off x="6264302" y="4100254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최대 </a:t>
            </a:r>
            <a:r>
              <a:rPr lang="en-US" altLang="ko-KR" dirty="0" smtClean="0"/>
              <a:t>8</a:t>
            </a:r>
            <a:r>
              <a:rPr lang="ko-KR" altLang="en-US" dirty="0"/>
              <a:t>명</a:t>
            </a:r>
            <a:endParaRPr lang="en-US" altLang="ko-KR" dirty="0" smtClean="0"/>
          </a:p>
        </p:txBody>
      </p:sp>
      <p:sp>
        <p:nvSpPr>
          <p:cNvPr id="42" name="왼쪽/오른쪽 화살표 41"/>
          <p:cNvSpPr/>
          <p:nvPr/>
        </p:nvSpPr>
        <p:spPr>
          <a:xfrm>
            <a:off x="8343840" y="3287246"/>
            <a:ext cx="698205" cy="37588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674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25302" y="808074"/>
            <a:ext cx="5263116" cy="466592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402958" y="3896832"/>
            <a:ext cx="2317898" cy="776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PLC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10058404" y="5642255"/>
            <a:ext cx="1970413" cy="776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사용자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모바일 기기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2381693" y="2589028"/>
            <a:ext cx="2339163" cy="70174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아두이노</a:t>
            </a:r>
            <a:endParaRPr lang="ko-KR" altLang="en-US" dirty="0"/>
          </a:p>
        </p:txBody>
      </p:sp>
      <p:sp>
        <p:nvSpPr>
          <p:cNvPr id="8" name="아래쪽 화살표 7"/>
          <p:cNvSpPr/>
          <p:nvPr/>
        </p:nvSpPr>
        <p:spPr>
          <a:xfrm>
            <a:off x="3838354" y="3402418"/>
            <a:ext cx="350874" cy="3827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아래쪽 화살표 8"/>
          <p:cNvSpPr/>
          <p:nvPr/>
        </p:nvSpPr>
        <p:spPr>
          <a:xfrm rot="10800000">
            <a:off x="2970028" y="3349255"/>
            <a:ext cx="350874" cy="3827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425302" y="2307263"/>
            <a:ext cx="988828" cy="103135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/>
              <a:t>센서</a:t>
            </a:r>
            <a:endParaRPr lang="ko-KR" altLang="en-US"/>
          </a:p>
        </p:txBody>
      </p:sp>
      <p:sp>
        <p:nvSpPr>
          <p:cNvPr id="11" name="왼쪽/오른쪽 화살표 10"/>
          <p:cNvSpPr/>
          <p:nvPr/>
        </p:nvSpPr>
        <p:spPr>
          <a:xfrm>
            <a:off x="1548809" y="2589028"/>
            <a:ext cx="698205" cy="39340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2402958" y="1001230"/>
            <a:ext cx="2339163" cy="7017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WiFi</a:t>
            </a:r>
            <a:r>
              <a:rPr lang="en-US" altLang="ko-KR" dirty="0" smtClean="0"/>
              <a:t> / </a:t>
            </a:r>
            <a:r>
              <a:rPr lang="ko-KR" altLang="en-US" dirty="0" smtClean="0"/>
              <a:t>유선 네트워크</a:t>
            </a:r>
            <a:endParaRPr lang="ko-KR" altLang="en-US" dirty="0"/>
          </a:p>
        </p:txBody>
      </p:sp>
      <p:sp>
        <p:nvSpPr>
          <p:cNvPr id="13" name="왼쪽/오른쪽 화살표 12"/>
          <p:cNvSpPr/>
          <p:nvPr/>
        </p:nvSpPr>
        <p:spPr>
          <a:xfrm rot="5400000">
            <a:off x="3223436" y="1931581"/>
            <a:ext cx="698205" cy="39340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265725" y="6089944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 </a:t>
            </a:r>
            <a:r>
              <a:rPr lang="ko-KR" altLang="en-US" dirty="0" smtClean="0"/>
              <a:t>모드</a:t>
            </a:r>
            <a:endParaRPr lang="en-US" altLang="ko-KR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5133362" y="942754"/>
            <a:ext cx="1110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 </a:t>
            </a:r>
            <a:r>
              <a:rPr lang="ko-KR" altLang="en-US" dirty="0" smtClean="0"/>
              <a:t>모드</a:t>
            </a:r>
            <a:endParaRPr lang="en-US" altLang="ko-KR" dirty="0" smtClean="0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5462844" y="1355158"/>
            <a:ext cx="1528431" cy="701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무선공유기</a:t>
            </a:r>
            <a:endParaRPr lang="ko-KR" altLang="en-US" dirty="0"/>
          </a:p>
        </p:txBody>
      </p:sp>
      <p:sp>
        <p:nvSpPr>
          <p:cNvPr id="17" name="원통 16"/>
          <p:cNvSpPr/>
          <p:nvPr/>
        </p:nvSpPr>
        <p:spPr>
          <a:xfrm>
            <a:off x="10370797" y="2040236"/>
            <a:ext cx="1164265" cy="98041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Data</a:t>
            </a:r>
            <a:endParaRPr lang="ko-KR" altLang="en-US" dirty="0"/>
          </a:p>
        </p:txBody>
      </p:sp>
      <p:sp>
        <p:nvSpPr>
          <p:cNvPr id="18" name="정육면체 17"/>
          <p:cNvSpPr/>
          <p:nvPr/>
        </p:nvSpPr>
        <p:spPr>
          <a:xfrm>
            <a:off x="10365480" y="3079126"/>
            <a:ext cx="1169582" cy="79212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Web</a:t>
            </a:r>
            <a:endParaRPr lang="ko-KR" altLang="en-US" dirty="0"/>
          </a:p>
        </p:txBody>
      </p:sp>
      <p:sp>
        <p:nvSpPr>
          <p:cNvPr id="19" name="직사각형 18"/>
          <p:cNvSpPr/>
          <p:nvPr/>
        </p:nvSpPr>
        <p:spPr>
          <a:xfrm>
            <a:off x="10058404" y="1849590"/>
            <a:ext cx="1684844" cy="2331428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왼쪽/오른쪽 화살표 19"/>
          <p:cNvSpPr/>
          <p:nvPr/>
        </p:nvSpPr>
        <p:spPr>
          <a:xfrm rot="5400000">
            <a:off x="10808153" y="4973787"/>
            <a:ext cx="698205" cy="39340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10590479" y="135515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인터넷</a:t>
            </a:r>
            <a:endParaRPr lang="en-US" altLang="ko-KR" dirty="0" smtClean="0"/>
          </a:p>
        </p:txBody>
      </p:sp>
      <p:sp>
        <p:nvSpPr>
          <p:cNvPr id="22" name="왼쪽/오른쪽 화살표 21"/>
          <p:cNvSpPr/>
          <p:nvPr/>
        </p:nvSpPr>
        <p:spPr>
          <a:xfrm>
            <a:off x="4670547" y="1288947"/>
            <a:ext cx="698205" cy="37588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/>
          <p:cNvSpPr/>
          <p:nvPr/>
        </p:nvSpPr>
        <p:spPr>
          <a:xfrm>
            <a:off x="6231049" y="2964564"/>
            <a:ext cx="1642362" cy="1071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강사용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컴퓨터</a:t>
            </a:r>
            <a:endParaRPr lang="ko-KR" altLang="en-US" dirty="0"/>
          </a:p>
        </p:txBody>
      </p:sp>
      <p:sp>
        <p:nvSpPr>
          <p:cNvPr id="26" name="왼쪽/오른쪽 화살표 25"/>
          <p:cNvSpPr/>
          <p:nvPr/>
        </p:nvSpPr>
        <p:spPr>
          <a:xfrm rot="5400000">
            <a:off x="6224922" y="2303448"/>
            <a:ext cx="698205" cy="37588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6448498" y="758088"/>
            <a:ext cx="2021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최대 </a:t>
            </a:r>
            <a:r>
              <a:rPr lang="en-US" altLang="ko-KR" dirty="0" smtClean="0"/>
              <a:t>20</a:t>
            </a:r>
            <a:r>
              <a:rPr lang="ko-KR" altLang="en-US" dirty="0" smtClean="0"/>
              <a:t>명 </a:t>
            </a:r>
            <a:r>
              <a:rPr lang="en-US" altLang="ko-KR" dirty="0" smtClean="0"/>
              <a:t>~ 60</a:t>
            </a:r>
            <a:r>
              <a:rPr lang="ko-KR" altLang="en-US" dirty="0" smtClean="0"/>
              <a:t>명</a:t>
            </a:r>
            <a:endParaRPr lang="en-US" altLang="ko-KR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6671235" y="227374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유선</a:t>
            </a:r>
            <a:endParaRPr lang="en-US" altLang="ko-KR" dirty="0" smtClean="0"/>
          </a:p>
        </p:txBody>
      </p:sp>
      <p:sp>
        <p:nvSpPr>
          <p:cNvPr id="30" name="모서리가 둥근 직사각형 29"/>
          <p:cNvSpPr/>
          <p:nvPr/>
        </p:nvSpPr>
        <p:spPr>
          <a:xfrm>
            <a:off x="7928726" y="4772249"/>
            <a:ext cx="1528431" cy="701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무선인터넷</a:t>
            </a:r>
            <a:endParaRPr lang="ko-KR" altLang="en-US" dirty="0"/>
          </a:p>
        </p:txBody>
      </p:sp>
      <p:sp>
        <p:nvSpPr>
          <p:cNvPr id="31" name="왼쪽/오른쪽 화살표 30"/>
          <p:cNvSpPr/>
          <p:nvPr/>
        </p:nvSpPr>
        <p:spPr>
          <a:xfrm rot="2670041">
            <a:off x="7213929" y="4254703"/>
            <a:ext cx="698205" cy="37588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7878508" y="417285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무</a:t>
            </a:r>
            <a:r>
              <a:rPr lang="ko-KR" altLang="en-US" dirty="0" smtClean="0"/>
              <a:t>선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337631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25302" y="808074"/>
            <a:ext cx="5263116" cy="466592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402958" y="3896832"/>
            <a:ext cx="2317898" cy="776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PLC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10058404" y="5642255"/>
            <a:ext cx="1970413" cy="776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사용자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모바일 기기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2381693" y="2589028"/>
            <a:ext cx="2339163" cy="70174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아두이노</a:t>
            </a:r>
            <a:endParaRPr lang="ko-KR" altLang="en-US" dirty="0"/>
          </a:p>
        </p:txBody>
      </p:sp>
      <p:sp>
        <p:nvSpPr>
          <p:cNvPr id="8" name="아래쪽 화살표 7"/>
          <p:cNvSpPr/>
          <p:nvPr/>
        </p:nvSpPr>
        <p:spPr>
          <a:xfrm>
            <a:off x="3838354" y="3402418"/>
            <a:ext cx="350874" cy="3827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아래쪽 화살표 8"/>
          <p:cNvSpPr/>
          <p:nvPr/>
        </p:nvSpPr>
        <p:spPr>
          <a:xfrm rot="10800000">
            <a:off x="2970028" y="3349255"/>
            <a:ext cx="350874" cy="3827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425302" y="2307263"/>
            <a:ext cx="988828" cy="103135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/>
              <a:t>센서</a:t>
            </a:r>
            <a:endParaRPr lang="ko-KR" altLang="en-US"/>
          </a:p>
        </p:txBody>
      </p:sp>
      <p:sp>
        <p:nvSpPr>
          <p:cNvPr id="11" name="왼쪽/오른쪽 화살표 10"/>
          <p:cNvSpPr/>
          <p:nvPr/>
        </p:nvSpPr>
        <p:spPr>
          <a:xfrm>
            <a:off x="1548809" y="2589028"/>
            <a:ext cx="698205" cy="39340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2402958" y="1001230"/>
            <a:ext cx="2339163" cy="7017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WiFi</a:t>
            </a:r>
            <a:r>
              <a:rPr lang="en-US" altLang="ko-KR" dirty="0" smtClean="0"/>
              <a:t> / </a:t>
            </a:r>
            <a:r>
              <a:rPr lang="ko-KR" altLang="en-US" dirty="0" smtClean="0"/>
              <a:t>유선 네트워크</a:t>
            </a:r>
            <a:endParaRPr lang="ko-KR" altLang="en-US" dirty="0"/>
          </a:p>
        </p:txBody>
      </p:sp>
      <p:sp>
        <p:nvSpPr>
          <p:cNvPr id="13" name="왼쪽/오른쪽 화살표 12"/>
          <p:cNvSpPr/>
          <p:nvPr/>
        </p:nvSpPr>
        <p:spPr>
          <a:xfrm rot="5400000">
            <a:off x="3223436" y="1931581"/>
            <a:ext cx="698205" cy="39340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265725" y="6089944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 </a:t>
            </a:r>
            <a:r>
              <a:rPr lang="ko-KR" altLang="en-US" dirty="0" smtClean="0"/>
              <a:t>모드</a:t>
            </a:r>
            <a:endParaRPr lang="en-US" altLang="ko-KR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5133362" y="942754"/>
            <a:ext cx="1110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 </a:t>
            </a:r>
            <a:r>
              <a:rPr lang="ko-KR" altLang="en-US" dirty="0" smtClean="0"/>
              <a:t>모드</a:t>
            </a:r>
            <a:endParaRPr lang="en-US" altLang="ko-KR" dirty="0" smtClean="0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5462844" y="1355158"/>
            <a:ext cx="1528431" cy="701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무선공유기</a:t>
            </a:r>
            <a:endParaRPr lang="ko-KR" altLang="en-US" dirty="0"/>
          </a:p>
        </p:txBody>
      </p:sp>
      <p:sp>
        <p:nvSpPr>
          <p:cNvPr id="17" name="원통 16"/>
          <p:cNvSpPr/>
          <p:nvPr/>
        </p:nvSpPr>
        <p:spPr>
          <a:xfrm>
            <a:off x="10370797" y="2040236"/>
            <a:ext cx="1164265" cy="98041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Data</a:t>
            </a:r>
            <a:endParaRPr lang="ko-KR" altLang="en-US" dirty="0"/>
          </a:p>
        </p:txBody>
      </p:sp>
      <p:sp>
        <p:nvSpPr>
          <p:cNvPr id="18" name="정육면체 17"/>
          <p:cNvSpPr/>
          <p:nvPr/>
        </p:nvSpPr>
        <p:spPr>
          <a:xfrm>
            <a:off x="10365480" y="3079126"/>
            <a:ext cx="1169582" cy="79212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Web</a:t>
            </a:r>
            <a:endParaRPr lang="ko-KR" altLang="en-US" dirty="0"/>
          </a:p>
        </p:txBody>
      </p:sp>
      <p:sp>
        <p:nvSpPr>
          <p:cNvPr id="19" name="직사각형 18"/>
          <p:cNvSpPr/>
          <p:nvPr/>
        </p:nvSpPr>
        <p:spPr>
          <a:xfrm>
            <a:off x="10058404" y="1849590"/>
            <a:ext cx="1684844" cy="2331428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왼쪽/오른쪽 화살표 19"/>
          <p:cNvSpPr/>
          <p:nvPr/>
        </p:nvSpPr>
        <p:spPr>
          <a:xfrm rot="5400000">
            <a:off x="10808153" y="4973787"/>
            <a:ext cx="698205" cy="39340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10590479" y="135515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인터넷</a:t>
            </a:r>
            <a:endParaRPr lang="en-US" altLang="ko-KR" dirty="0" smtClean="0"/>
          </a:p>
        </p:txBody>
      </p:sp>
      <p:sp>
        <p:nvSpPr>
          <p:cNvPr id="22" name="왼쪽/오른쪽 화살표 21"/>
          <p:cNvSpPr/>
          <p:nvPr/>
        </p:nvSpPr>
        <p:spPr>
          <a:xfrm>
            <a:off x="4670547" y="1288947"/>
            <a:ext cx="698205" cy="37588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/>
          <p:cNvSpPr/>
          <p:nvPr/>
        </p:nvSpPr>
        <p:spPr>
          <a:xfrm>
            <a:off x="6231049" y="2964564"/>
            <a:ext cx="1642362" cy="1071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LTE </a:t>
            </a:r>
            <a:r>
              <a:rPr lang="ko-KR" altLang="en-US" dirty="0" smtClean="0"/>
              <a:t>라우터</a:t>
            </a:r>
            <a:endParaRPr lang="ko-KR" altLang="en-US" dirty="0"/>
          </a:p>
        </p:txBody>
      </p:sp>
      <p:sp>
        <p:nvSpPr>
          <p:cNvPr id="24" name="왼쪽/오른쪽 화살표 23"/>
          <p:cNvSpPr/>
          <p:nvPr/>
        </p:nvSpPr>
        <p:spPr>
          <a:xfrm rot="5400000">
            <a:off x="6224922" y="2303448"/>
            <a:ext cx="698205" cy="37588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TextBox 24"/>
          <p:cNvSpPr txBox="1"/>
          <p:nvPr/>
        </p:nvSpPr>
        <p:spPr>
          <a:xfrm>
            <a:off x="6448498" y="758088"/>
            <a:ext cx="2021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최대 </a:t>
            </a:r>
            <a:r>
              <a:rPr lang="en-US" altLang="ko-KR" dirty="0" smtClean="0"/>
              <a:t>20</a:t>
            </a:r>
            <a:r>
              <a:rPr lang="ko-KR" altLang="en-US" dirty="0" smtClean="0"/>
              <a:t>명 </a:t>
            </a:r>
            <a:r>
              <a:rPr lang="en-US" altLang="ko-KR" dirty="0" smtClean="0"/>
              <a:t>~ 60</a:t>
            </a:r>
            <a:r>
              <a:rPr lang="ko-KR" altLang="en-US" dirty="0" smtClean="0"/>
              <a:t>명</a:t>
            </a:r>
            <a:endParaRPr lang="en-US" altLang="ko-KR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6671235" y="227374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유선</a:t>
            </a:r>
            <a:endParaRPr lang="en-US" altLang="ko-KR" dirty="0" smtClean="0"/>
          </a:p>
        </p:txBody>
      </p:sp>
      <p:sp>
        <p:nvSpPr>
          <p:cNvPr id="27" name="모서리가 둥근 직사각형 26"/>
          <p:cNvSpPr/>
          <p:nvPr/>
        </p:nvSpPr>
        <p:spPr>
          <a:xfrm>
            <a:off x="7928726" y="4772249"/>
            <a:ext cx="1528431" cy="701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무선인터넷</a:t>
            </a:r>
            <a:endParaRPr lang="ko-KR" altLang="en-US" dirty="0"/>
          </a:p>
        </p:txBody>
      </p:sp>
      <p:sp>
        <p:nvSpPr>
          <p:cNvPr id="28" name="왼쪽/오른쪽 화살표 27"/>
          <p:cNvSpPr/>
          <p:nvPr/>
        </p:nvSpPr>
        <p:spPr>
          <a:xfrm rot="2670041">
            <a:off x="7213929" y="4254703"/>
            <a:ext cx="698205" cy="37588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TextBox 28"/>
          <p:cNvSpPr txBox="1"/>
          <p:nvPr/>
        </p:nvSpPr>
        <p:spPr>
          <a:xfrm>
            <a:off x="7878508" y="4172854"/>
            <a:ext cx="5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LTE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928726" y="307912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허브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631614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156</Words>
  <Application>Microsoft Office PowerPoint</Application>
  <PresentationFormat>와이드스크린</PresentationFormat>
  <Paragraphs>104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10</cp:revision>
  <dcterms:created xsi:type="dcterms:W3CDTF">2019-01-31T00:53:56Z</dcterms:created>
  <dcterms:modified xsi:type="dcterms:W3CDTF">2019-01-31T01:43:34Z</dcterms:modified>
</cp:coreProperties>
</file>